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6ED5C8-502B-4411-9886-C8F2E60273CC}" type="datetimeFigureOut">
              <a:rPr lang="uk-UA" smtClean="0"/>
              <a:t>19.04.2012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40D37E-C390-467C-A71A-0348FC807001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Електроліз та його застосування</a:t>
            </a:r>
            <a:endParaRPr lang="uk-UA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9040"/>
            <a:ext cx="2381250" cy="27268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192016" cy="26234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11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 err="1">
                <a:solidFill>
                  <a:schemeClr val="accent5"/>
                </a:solidFill>
              </a:rPr>
              <a:t>Електро́ліз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розклад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речовин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(напр., води,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розчинів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кислот,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лугів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розчинених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розплавлених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солей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постійним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електричним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струмом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60472"/>
            <a:ext cx="3456384" cy="2599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7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Історія</a:t>
            </a:r>
            <a:endParaRPr lang="uk-UA" sz="72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uk-UA" sz="3200" dirty="0" smtClean="0"/>
          </a:p>
          <a:p>
            <a:pPr marL="137160" indent="0">
              <a:buNone/>
            </a:pPr>
            <a:r>
              <a:rPr lang="uk-UA" sz="3200" dirty="0" smtClean="0">
                <a:solidFill>
                  <a:srgbClr val="002060"/>
                </a:solidFill>
              </a:rPr>
              <a:t>Відкриття </a:t>
            </a:r>
            <a:r>
              <a:rPr lang="uk-UA" sz="3200" dirty="0">
                <a:solidFill>
                  <a:srgbClr val="002060"/>
                </a:solidFill>
              </a:rPr>
              <a:t>електролізу стало можливим тільки лише після створення Вольтом батареї гальванічних елементів (1799).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533775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23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>
                <a:solidFill>
                  <a:schemeClr val="accent3">
                    <a:lumMod val="50000"/>
                  </a:schemeClr>
                </a:solidFill>
              </a:rPr>
              <a:t>Цікавий факт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dirty="0" err="1" smtClean="0"/>
              <a:t>Вперше</a:t>
            </a:r>
            <a:r>
              <a:rPr lang="ru-RU" sz="3600" dirty="0" smtClean="0"/>
              <a:t> </a:t>
            </a:r>
            <a:r>
              <a:rPr lang="ru-RU" sz="3600" dirty="0" err="1"/>
              <a:t>паралельне</a:t>
            </a:r>
            <a:r>
              <a:rPr lang="ru-RU" sz="3600" dirty="0"/>
              <a:t> </a:t>
            </a:r>
            <a:r>
              <a:rPr lang="ru-RU" sz="3600" dirty="0" err="1"/>
              <a:t>з'єднання</a:t>
            </a:r>
            <a:r>
              <a:rPr lang="ru-RU" sz="3600" dirty="0"/>
              <a:t> </a:t>
            </a:r>
            <a:r>
              <a:rPr lang="ru-RU" sz="3600" dirty="0" err="1"/>
              <a:t>приймачів</a:t>
            </a:r>
            <a:r>
              <a:rPr lang="ru-RU" sz="3600" dirty="0"/>
              <a:t> </a:t>
            </a:r>
            <a:r>
              <a:rPr lang="ru-RU" sz="3600" dirty="0" err="1"/>
              <a:t>електричного</a:t>
            </a:r>
            <a:r>
              <a:rPr lang="ru-RU" sz="3600" dirty="0"/>
              <a:t> струму </a:t>
            </a:r>
            <a:r>
              <a:rPr lang="ru-RU" sz="3600" dirty="0" err="1"/>
              <a:t>запропонував</a:t>
            </a:r>
            <a:r>
              <a:rPr lang="ru-RU" sz="3600" dirty="0"/>
              <a:t> </a:t>
            </a:r>
            <a:r>
              <a:rPr lang="ru-RU" sz="3600" dirty="0" err="1"/>
              <a:t>російський</a:t>
            </a:r>
            <a:r>
              <a:rPr lang="ru-RU" sz="3600" dirty="0"/>
              <a:t> </a:t>
            </a:r>
            <a:r>
              <a:rPr lang="ru-RU" sz="3600" dirty="0" err="1"/>
              <a:t>фізик</a:t>
            </a:r>
            <a:r>
              <a:rPr lang="ru-RU" sz="3600" dirty="0"/>
              <a:t> В. В. Петров </a:t>
            </a:r>
            <a:r>
              <a:rPr lang="ru-RU" sz="3600" dirty="0" err="1"/>
              <a:t>під</a:t>
            </a:r>
            <a:r>
              <a:rPr lang="ru-RU" sz="3600" dirty="0"/>
              <a:t> час </a:t>
            </a:r>
            <a:r>
              <a:rPr lang="ru-RU" sz="3600" dirty="0" err="1"/>
              <a:t>дослідів</a:t>
            </a:r>
            <a:r>
              <a:rPr lang="ru-RU" sz="3600" dirty="0"/>
              <a:t> з </a:t>
            </a:r>
            <a:r>
              <a:rPr lang="ru-RU" sz="3600" dirty="0" err="1" smtClean="0"/>
              <a:t>електролізу</a:t>
            </a:r>
            <a:r>
              <a:rPr lang="ru-RU" sz="3600" dirty="0" smtClean="0"/>
              <a:t>.</a:t>
            </a:r>
            <a:endParaRPr lang="uk-U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316474" cy="2026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39239"/>
            <a:ext cx="2436862" cy="24410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52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/>
              <a:t>Практичне значення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Електрохімічні </a:t>
            </a:r>
            <a:r>
              <a:rPr lang="uk-UA" sz="3600" dirty="0">
                <a:solidFill>
                  <a:schemeClr val="accent5">
                    <a:lumMod val="50000"/>
                  </a:schemeClr>
                </a:solidFill>
              </a:rPr>
              <a:t>процеси широко застосовуються в різних галузях сучасної техніки, в аналітичній хімії, біохімії і т. </a:t>
            </a:r>
            <a:r>
              <a:rPr lang="uk-UA" sz="3600" dirty="0" smtClean="0">
                <a:solidFill>
                  <a:schemeClr val="accent5">
                    <a:lumMod val="50000"/>
                  </a:schemeClr>
                </a:solidFill>
              </a:rPr>
              <a:t>д.</a:t>
            </a:r>
            <a:endParaRPr lang="uk-UA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87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</TotalTime>
  <Words>88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Електроліз та його застосування</vt:lpstr>
      <vt:lpstr>Презентация PowerPoint</vt:lpstr>
      <vt:lpstr>Історія</vt:lpstr>
      <vt:lpstr>Цікавий факт</vt:lpstr>
      <vt:lpstr>Практичне значення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Електроліз та його застосування</dc:title>
  <dc:creator>asus</dc:creator>
  <cp:lastModifiedBy>asus</cp:lastModifiedBy>
  <cp:revision>5</cp:revision>
  <dcterms:created xsi:type="dcterms:W3CDTF">2012-04-19T16:41:16Z</dcterms:created>
  <dcterms:modified xsi:type="dcterms:W3CDTF">2012-04-19T17:57:21Z</dcterms:modified>
</cp:coreProperties>
</file>