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6" r:id="rId4"/>
    <p:sldId id="267" r:id="rId5"/>
    <p:sldId id="259" r:id="rId6"/>
    <p:sldId id="264" r:id="rId7"/>
    <p:sldId id="260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2" clrIdx="0">
    <p:extLst>
      <p:ext uri="{19B8F6BF-5375-455C-9EA6-DF929625EA0E}">
        <p15:presenceInfo xmlns:p15="http://schemas.microsoft.com/office/powerpoint/2012/main" userId="12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7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7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00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6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8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8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8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0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5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7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8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EB7A-F757-4655-A61E-E63B3679A6D4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9A0-414D-45F2-A03F-6002F27BF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69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М</a:t>
            </a:r>
            <a:r>
              <a:rPr lang="uk-UA" b="1" cap="none" dirty="0" err="1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іри</a:t>
            </a:r>
            <a:r>
              <a:rPr lang="uk-UA" b="1" cap="none" dirty="0" smtClean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та засоби безпеки під час роботи з електричними приладами</a:t>
            </a:r>
            <a:endParaRPr lang="ru-RU" b="1" cap="none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0390" y="4864168"/>
            <a:ext cx="6593681" cy="1655762"/>
          </a:xfrm>
        </p:spPr>
        <p:txBody>
          <a:bodyPr/>
          <a:lstStyle/>
          <a:p>
            <a:r>
              <a:rPr lang="uk-UA" dirty="0" err="1" smtClean="0"/>
              <a:t>ПідгоТувала</a:t>
            </a:r>
            <a:r>
              <a:rPr lang="uk-UA" dirty="0" smtClean="0"/>
              <a:t> </a:t>
            </a:r>
            <a:r>
              <a:rPr lang="uk-UA" dirty="0" err="1" smtClean="0"/>
              <a:t>уЧениця</a:t>
            </a:r>
            <a:r>
              <a:rPr lang="uk-UA" dirty="0" smtClean="0"/>
              <a:t> 11-Ф класу</a:t>
            </a:r>
          </a:p>
          <a:p>
            <a:r>
              <a:rPr lang="uk-UA" dirty="0" smtClean="0"/>
              <a:t>Семененко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45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660" y="1462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Заходи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допомоги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після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звільнення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струму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залежать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того, в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якому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він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стані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Допомогу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надавати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негайно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можливо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— на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місці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події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одночасно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викликавши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медичну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допомогу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потерпілий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не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знепритомнів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забезпечити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йому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деякий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час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спокій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не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дозволяючи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рухатися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до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прибуття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лікаря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потерпілий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дихає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нечасто і судорожно, але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прослуховується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пульс,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негайно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зробити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йому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штучне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дихання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У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зупинки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дихання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розширенні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зіниць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посинінні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шкіри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робити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штучне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дихання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непрямий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масаж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серця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68" y="310788"/>
            <a:ext cx="2014383" cy="173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67" y="2281424"/>
            <a:ext cx="2047665" cy="239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32" y="4919299"/>
            <a:ext cx="1810669" cy="15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32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0226" y="29299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кожному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будинку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є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електричнi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прилади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для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користування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побутi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При неправильному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використаннi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цих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електроприладiв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може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виникнути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пожежа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Щоб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цього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не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сталося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слiд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знати i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виконувати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правила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безпечного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користування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ними.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65" y="1502474"/>
            <a:ext cx="2493480" cy="1335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2" y="292990"/>
            <a:ext cx="2145978" cy="24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100033" y="4598323"/>
            <a:ext cx="2077519" cy="1961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891653" y="4072480"/>
            <a:ext cx="1767993" cy="2487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44037">
            <a:off x="5902158" y="3370917"/>
            <a:ext cx="2158171" cy="2499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97" y="3012011"/>
            <a:ext cx="1621862" cy="20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385" y="1041222"/>
            <a:ext cx="5518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Основною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небезпекою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виникає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при неправильному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використанні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електропобутового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або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несправності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є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пожежа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ураження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струмом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</a:p>
          <a:p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Із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загального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числа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пожеж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електропобутових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приблизно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40% походить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електропрасок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така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ж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кількість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камінів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рефлекторів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радіаторів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саморобних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обігрівальних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пристроїв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10%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електроплиток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4%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чайників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кавоварок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інших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водонаповнюючих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приладів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9141" y="162930"/>
            <a:ext cx="5320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Причини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виникнення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небезпеки</a:t>
            </a:r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68" y="162930"/>
            <a:ext cx="2068064" cy="291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83" y="5017305"/>
            <a:ext cx="2505673" cy="150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43" y="4997945"/>
            <a:ext cx="1935416" cy="154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356" y="3148202"/>
            <a:ext cx="1981372" cy="255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20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707" y="2382592"/>
            <a:ext cx="61947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Правила користування електричними приладами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6" y="3444421"/>
            <a:ext cx="2139881" cy="24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617" y="3256461"/>
            <a:ext cx="1237595" cy="24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47" y="5045792"/>
            <a:ext cx="2493480" cy="142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699" y="381949"/>
            <a:ext cx="2493480" cy="23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953" y="135531"/>
            <a:ext cx="2194750" cy="24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54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704" y="257705"/>
            <a:ext cx="76480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1)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Користуйтеся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тiльки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справними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електроприладами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2) Не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вмикайте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одночасно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велику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кiлькiсть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електроприладiв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Вiд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цього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перегрiваються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електропровiдники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i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може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виникнути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пожежа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3) Не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ставте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поблизу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легкозаймистi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предмети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i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матерiали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вiд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нагрiтих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електроприладiв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вони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можуть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загорiтися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83" t="4515" r="2140" b="3670"/>
          <a:stretch/>
        </p:blipFill>
        <p:spPr>
          <a:xfrm>
            <a:off x="1094704" y="3593206"/>
            <a:ext cx="2984492" cy="300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5" t="5892" r="50198" b="5212"/>
          <a:stretch/>
        </p:blipFill>
        <p:spPr>
          <a:xfrm>
            <a:off x="4785477" y="3593206"/>
            <a:ext cx="3294820" cy="303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9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722" y="21759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4) Не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можна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тривалий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час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залишати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без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нагляду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5)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Праски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iншi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електронагрiвальнi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ставте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металевi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керамiчнi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пiдставки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67" y="3212383"/>
            <a:ext cx="2640708" cy="207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96" y="1706425"/>
            <a:ext cx="2462997" cy="237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817" y="4249343"/>
            <a:ext cx="2267909" cy="23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15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0988" y="605307"/>
            <a:ext cx="8100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6) Перед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вмиканням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необхідно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візуально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перевірити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електрошнур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наявність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механічних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пошкоджень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7)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повинен бути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надійно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заземлений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згідно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 правилами установки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8)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Забороняється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працювати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електроприладом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вологими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руками.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946" y="4028546"/>
            <a:ext cx="1565511" cy="250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7" y="3572788"/>
            <a:ext cx="2238383" cy="218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44" y="4028546"/>
            <a:ext cx="1421355" cy="218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906" y="3414826"/>
            <a:ext cx="2213040" cy="24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6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570" y="236603"/>
            <a:ext cx="6845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9) Не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можна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залишати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без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нагляду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довгий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час,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після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закінчення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роботи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перевірити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все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вимкнено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10) При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виявленні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або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виникненні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несправності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електроприладі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негайно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викликати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електрика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що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обслуговує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прилад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11) Категорично заборонено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виконувати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будь-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ремонтні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роботи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самостійно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610" y="19649"/>
            <a:ext cx="2891954" cy="219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32" y="3940243"/>
            <a:ext cx="2494393" cy="287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10" y="3785696"/>
            <a:ext cx="2590643" cy="287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36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1825" y="251824"/>
            <a:ext cx="70705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Надання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першої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медичної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допомоги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разі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ураження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електричним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струмом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Рятування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життя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людини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ураженої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струмом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у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багатьох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випадках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залежить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швидкості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правильності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дій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осіб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надають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допомогу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Передусім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якнайшвидше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звільнити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дії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струму.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Якщо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неможливо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відключити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електричне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обладнання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мережі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потрібно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одразу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звільнити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струмоведучих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частин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не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торкаючись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при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цьому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потерпілого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75" y="3915670"/>
            <a:ext cx="2746175" cy="254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" y="3703748"/>
            <a:ext cx="4468970" cy="297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9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178</TotalTime>
  <Words>429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Контур</vt:lpstr>
      <vt:lpstr>Міри та засоби безпеки під час роботи з електричними приладами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та засоби безпеки під час роботи з електричними приладами</dc:title>
  <dc:creator>123</dc:creator>
  <cp:lastModifiedBy>123</cp:lastModifiedBy>
  <cp:revision>12</cp:revision>
  <dcterms:created xsi:type="dcterms:W3CDTF">2013-09-22T16:11:27Z</dcterms:created>
  <dcterms:modified xsi:type="dcterms:W3CDTF">2013-09-22T19:10:23Z</dcterms:modified>
</cp:coreProperties>
</file>