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60" r:id="rId2"/>
    <p:sldId id="257" r:id="rId3"/>
    <p:sldId id="259" r:id="rId4"/>
    <p:sldId id="262" r:id="rId5"/>
    <p:sldId id="261" r:id="rId6"/>
    <p:sldId id="263" r:id="rId7"/>
    <p:sldId id="270" r:id="rId8"/>
    <p:sldId id="271" r:id="rId9"/>
    <p:sldId id="272" r:id="rId10"/>
    <p:sldId id="265" r:id="rId11"/>
    <p:sldId id="267" r:id="rId12"/>
    <p:sldId id="266" r:id="rId13"/>
    <p:sldId id="268" r:id="rId14"/>
    <p:sldId id="269" r:id="rId15"/>
    <p:sldId id="264" r:id="rId1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96" autoAdjust="0"/>
  </p:normalViewPr>
  <p:slideViewPr>
    <p:cSldViewPr>
      <p:cViewPr varScale="1">
        <p:scale>
          <a:sx n="66" d="100"/>
          <a:sy n="66" d="100"/>
        </p:scale>
        <p:origin x="-14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ADD19-A41E-4454-9D6F-6960A104D477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F874D-ED55-42C4-9DCF-C5257B2B6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51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349B-2A48-4C79-B602-10681500BFAA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A844-CC39-4709-A073-7BA4519C6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349B-2A48-4C79-B602-10681500BFAA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A844-CC39-4709-A073-7BA4519C6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349B-2A48-4C79-B602-10681500BFAA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A844-CC39-4709-A073-7BA4519C6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349B-2A48-4C79-B602-10681500BFAA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A844-CC39-4709-A073-7BA4519C6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349B-2A48-4C79-B602-10681500BFAA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A844-CC39-4709-A073-7BA4519C6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349B-2A48-4C79-B602-10681500BFAA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A844-CC39-4709-A073-7BA4519C6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349B-2A48-4C79-B602-10681500BFAA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A844-CC39-4709-A073-7BA4519C6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349B-2A48-4C79-B602-10681500BFAA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A844-CC39-4709-A073-7BA4519C6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349B-2A48-4C79-B602-10681500BFAA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A844-CC39-4709-A073-7BA4519C6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349B-2A48-4C79-B602-10681500BFAA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A844-CC39-4709-A073-7BA4519C6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349B-2A48-4C79-B602-10681500BFAA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A844-CC39-4709-A073-7BA4519C6C4D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8349B-2A48-4C79-B602-10681500BFAA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6A844-CC39-4709-A073-7BA4519C6C4D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800" y="548680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Прості</a:t>
            </a:r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механізми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10624" r="20937" b="46667"/>
          <a:stretch/>
        </p:blipFill>
        <p:spPr>
          <a:xfrm>
            <a:off x="1187624" y="2204865"/>
            <a:ext cx="660928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блоків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підняти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вантаж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угору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значну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висоту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силу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м’язів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Блок —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коліщатко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жолобом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посередині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кріпиться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вісь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тому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обертатись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Через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жолобок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перекинута </a:t>
            </a:r>
            <a:r>
              <a:rPr lang="ru-RU" sz="36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мотузка</a:t>
            </a:r>
            <a:r>
              <a:rPr lang="ru-RU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5" t="8000" r="20635" b="44973"/>
          <a:stretch/>
        </p:blipFill>
        <p:spPr bwMode="auto">
          <a:xfrm>
            <a:off x="2843809" y="4086870"/>
            <a:ext cx="3456384" cy="263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5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188640"/>
            <a:ext cx="42839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Піраміда </a:t>
            </a:r>
            <a:r>
              <a:rPr lang="uk-UA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Хеопса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Піраміда</a:t>
            </a:r>
            <a:r>
              <a:rPr lang="ru-RU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побудована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н. е.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Припускають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тривало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23 роки.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Збудовано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2300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кам'яних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плит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масою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2,5 т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піраміди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становила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147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думку Геродота,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першим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докладно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описав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піраміди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будівництві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піраміди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Хеопса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зайнято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рабів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r="3391" b="4999"/>
          <a:stretch/>
        </p:blipFill>
        <p:spPr bwMode="auto">
          <a:xfrm>
            <a:off x="251520" y="374135"/>
            <a:ext cx="4427984" cy="289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7" y="3573016"/>
            <a:ext cx="3497574" cy="310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3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67" y="476672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Коловорот</a:t>
            </a:r>
            <a:r>
              <a:rPr lang="ru-RU" sz="3200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простий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механізм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зараз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підйому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води з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колодязів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лебідках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i="1" dirty="0" smtClean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Клин</a:t>
            </a:r>
            <a:r>
              <a:rPr lang="ru-RU" sz="3200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трикутний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механізм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виготовлений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дерева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клину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легше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розколоти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дерев’яні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колоди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каміння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61163" r="-1586" b="1"/>
          <a:stretch/>
        </p:blipFill>
        <p:spPr bwMode="auto">
          <a:xfrm>
            <a:off x="215167" y="3933056"/>
            <a:ext cx="8635999" cy="266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2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90179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механізми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i="1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Механізми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простих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механізмів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з’єднаних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собою,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складними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Прикладом складного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механізму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звичайні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ножиці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з’єднаних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важелів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заточених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клина.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механізмів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домкрат,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важеля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гвинта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t="9312" r="4603"/>
          <a:stretch/>
        </p:blipFill>
        <p:spPr bwMode="auto">
          <a:xfrm>
            <a:off x="755576" y="483929"/>
            <a:ext cx="7953830" cy="621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24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5689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Питання</a:t>
            </a:r>
          </a:p>
          <a:p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1)Що таке простий механізм?</a:t>
            </a:r>
          </a:p>
          <a:p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2) Які є прості механізми?</a:t>
            </a:r>
          </a:p>
          <a:p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3)  Що таке важіль?</a:t>
            </a:r>
          </a:p>
          <a:p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4) Де використовують важелі?</a:t>
            </a:r>
          </a:p>
          <a:p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5) Який простий механізм застосовували у Єгипті під час спорудження пірамід?</a:t>
            </a:r>
          </a:p>
          <a:p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6) Як можна використати клин?</a:t>
            </a:r>
          </a:p>
          <a:p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uk-UA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 таке складні </a:t>
            </a:r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механізми?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9" t="3125" b="2809"/>
          <a:stretch/>
        </p:blipFill>
        <p:spPr bwMode="auto">
          <a:xfrm>
            <a:off x="4427983" y="188640"/>
            <a:ext cx="4414837" cy="645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886" y="692696"/>
            <a:ext cx="31683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Тисячоліття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тому назад люди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використовували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м’язів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 часом вони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винайшли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механізми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полегшити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26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63115"/>
            <a:ext cx="75557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Пристрої</a:t>
            </a:r>
            <a:r>
              <a:rPr lang="ru-RU" sz="40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призначені</a:t>
            </a:r>
            <a:r>
              <a:rPr lang="ru-RU" sz="40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40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40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0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40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40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40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sz="40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механізмами</a:t>
            </a:r>
            <a:r>
              <a:rPr lang="ru-RU" sz="40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механізму</a:t>
            </a:r>
            <a:r>
              <a:rPr lang="ru-RU" sz="40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прикладається</a:t>
            </a:r>
            <a:r>
              <a:rPr lang="ru-RU" sz="40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сила, яку </a:t>
            </a:r>
            <a:r>
              <a:rPr lang="ru-RU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40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передає</a:t>
            </a:r>
            <a:r>
              <a:rPr lang="ru-RU" sz="40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тілам</a:t>
            </a:r>
            <a:r>
              <a:rPr lang="ru-RU" sz="40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переміщуючи</a:t>
            </a:r>
            <a:r>
              <a:rPr lang="ru-RU" sz="40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40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виконуючи</a:t>
            </a:r>
            <a:r>
              <a:rPr lang="ru-RU" sz="40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роботу.</a:t>
            </a:r>
            <a:endParaRPr lang="ru-RU" sz="4000" dirty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5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7500" r="2187" b="27083"/>
          <a:stretch/>
        </p:blipFill>
        <p:spPr bwMode="auto">
          <a:xfrm>
            <a:off x="128588" y="1268760"/>
            <a:ext cx="88153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0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21506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b="1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простих</a:t>
            </a:r>
            <a:r>
              <a:rPr lang="ru-RU" sz="28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механізмів</a:t>
            </a:r>
            <a:r>
              <a:rPr lang="ru-RU" sz="2800" b="1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належать :</a:t>
            </a:r>
            <a:endParaRPr lang="ru-RU" sz="2800" b="1" dirty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3136" r="58593" b="59791"/>
          <a:stretch/>
        </p:blipFill>
        <p:spPr bwMode="auto">
          <a:xfrm rot="21359309">
            <a:off x="393849" y="908720"/>
            <a:ext cx="2928938" cy="254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3935" y="341222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</a:t>
            </a:r>
            <a:r>
              <a:rPr lang="ru-RU" sz="36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48646" r="54375" b="24375"/>
          <a:stretch/>
        </p:blipFill>
        <p:spPr bwMode="auto">
          <a:xfrm rot="305277">
            <a:off x="4939516" y="958258"/>
            <a:ext cx="3400425" cy="185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96547">
            <a:off x="4162344" y="2926884"/>
            <a:ext cx="445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Похила площина </a:t>
            </a:r>
            <a:endParaRPr lang="ru-RU" sz="3600" i="1" dirty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3" t="3135" r="2500" b="64167"/>
          <a:stretch/>
        </p:blipFill>
        <p:spPr bwMode="auto">
          <a:xfrm rot="21397677">
            <a:off x="308506" y="4056245"/>
            <a:ext cx="3629026" cy="224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7458" y="6211669"/>
            <a:ext cx="249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Коловорот</a:t>
            </a:r>
            <a:endParaRPr lang="ru-RU" sz="3600" i="1" dirty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3" t="44375" b="15625"/>
          <a:stretch/>
        </p:blipFill>
        <p:spPr bwMode="auto">
          <a:xfrm rot="323177">
            <a:off x="4898305" y="3703705"/>
            <a:ext cx="3853249" cy="251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458612">
            <a:off x="5617109" y="6140286"/>
            <a:ext cx="134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Гвинт</a:t>
            </a:r>
            <a:endParaRPr lang="ru-RU" sz="3600" dirty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3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33" y="234535"/>
            <a:ext cx="457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Важкі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підняти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довгого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дерев’яного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металевого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стрижня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точку опори.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важелем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 принципом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важеля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криниця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«журавель». З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важелів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скелет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прикріплення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м’язів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кісток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кінцівкам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28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4" t="8098" r="30424" b="3620"/>
          <a:stretch/>
        </p:blipFill>
        <p:spPr bwMode="auto">
          <a:xfrm rot="187026">
            <a:off x="5237716" y="333170"/>
            <a:ext cx="2880320" cy="337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r="3377" b="7134"/>
          <a:stretch/>
        </p:blipFill>
        <p:spPr bwMode="auto">
          <a:xfrm rot="199694">
            <a:off x="4855362" y="4025069"/>
            <a:ext cx="3278063" cy="2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92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96944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Важіль</a:t>
            </a:r>
            <a:r>
              <a:rPr lang="ru-RU" sz="36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простий</a:t>
            </a:r>
            <a:r>
              <a:rPr lang="ru-RU" sz="36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механізм</a:t>
            </a:r>
            <a:r>
              <a:rPr lang="ru-RU" sz="36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тверде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обертатися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точки, яка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точкою опори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підйому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вантажів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Віддаль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точки опори до точки, в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прикладена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сила ,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плечем</a:t>
            </a:r>
            <a:r>
              <a:rPr lang="ru-RU" sz="36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важеля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важеля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плеча: до одного плеча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прикладається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зусилля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вага </a:t>
            </a:r>
            <a:r>
              <a:rPr lang="ru-RU" sz="36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вантажа</a:t>
            </a:r>
            <a:r>
              <a:rPr lang="ru-RU" sz="36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69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963" y="209735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Архімед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702" y="1225373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1)Відкрив закони важеля;</a:t>
            </a:r>
          </a:p>
          <a:p>
            <a:r>
              <a:rPr lang="uk-UA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2)Йому належить  крилатий вислів : </a:t>
            </a:r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 Дайте мені точку опори , і я переверну землю!»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1653"/>
            <a:ext cx="3483163" cy="386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36" y="3573016"/>
            <a:ext cx="47625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8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470" y="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Архімедір</a:t>
            </a:r>
            <a:r>
              <a:rPr lang="uk-UA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гвинт 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77307"/>
            <a:ext cx="9036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Спіраль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поміщена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циліндр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ось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обертанні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захоплювала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рідину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захоплювала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собою.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Зазори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краями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спіралі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стінками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циліндра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дозволяли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обертатися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валу. У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підсумку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вода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виливалася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верхній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відкритий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помістивши</a:t>
            </a:r>
            <a:r>
              <a:rPr lang="ru-RU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циліндра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воду, а </a:t>
            </a:r>
            <a:r>
              <a:rPr lang="ru-RU" sz="2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розташувавши</a:t>
            </a:r>
            <a:endParaRPr lang="ru-RU" sz="2800" dirty="0" smtClean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кутом і </a:t>
            </a:r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обертаючи</a:t>
            </a:r>
            <a:r>
              <a:rPr lang="ru-RU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вал, </a:t>
            </a:r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рідину</a:t>
            </a:r>
            <a:r>
              <a:rPr lang="ru-RU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подавали </a:t>
            </a:r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нагору</a:t>
            </a:r>
            <a:r>
              <a:rPr lang="ru-RU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0211" y="3680530"/>
            <a:ext cx="4752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Застосовувалася</a:t>
            </a:r>
            <a:r>
              <a:rPr lang="ru-RU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подібна</a:t>
            </a:r>
            <a:r>
              <a:rPr lang="ru-RU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Спіраль</a:t>
            </a:r>
            <a:r>
              <a:rPr lang="ru-RU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Архімеда</a:t>
            </a:r>
            <a:r>
              <a:rPr lang="ru-RU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підйому</a:t>
            </a:r>
            <a:r>
              <a:rPr lang="ru-RU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води при </a:t>
            </a:r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зрошенні</a:t>
            </a:r>
            <a:r>
              <a:rPr lang="ru-RU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для </a:t>
            </a:r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осушення</a:t>
            </a:r>
            <a:r>
              <a:rPr lang="ru-RU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шахт, </a:t>
            </a:r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трюмів</a:t>
            </a:r>
            <a:r>
              <a:rPr lang="ru-RU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кораблів</a:t>
            </a:r>
            <a:r>
              <a:rPr lang="ru-RU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низин і </a:t>
            </a:r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заболочених</a:t>
            </a:r>
            <a:r>
              <a:rPr lang="ru-RU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2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/>
            <a:endParaRPr lang="ru-RU" sz="2800" dirty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8" y="3793569"/>
            <a:ext cx="3419872" cy="288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85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Другая 14">
      <a:dk1>
        <a:srgbClr val="002060"/>
      </a:dk1>
      <a:lt1>
        <a:srgbClr val="365BB0"/>
      </a:lt1>
      <a:dk2>
        <a:srgbClr val="410082"/>
      </a:dk2>
      <a:lt2>
        <a:srgbClr val="3D8DA9"/>
      </a:lt2>
      <a:accent1>
        <a:srgbClr val="243C75"/>
      </a:accent1>
      <a:accent2>
        <a:srgbClr val="243C75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365BB0"/>
      </a:hlink>
      <a:folHlink>
        <a:srgbClr val="243C75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147</TotalTime>
  <Words>510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Summer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cp:lastPrinted>2015-01-23T19:50:07Z</cp:lastPrinted>
  <dcterms:created xsi:type="dcterms:W3CDTF">2015-01-23T18:02:40Z</dcterms:created>
  <dcterms:modified xsi:type="dcterms:W3CDTF">2015-01-23T20:35:22Z</dcterms:modified>
</cp:coreProperties>
</file>