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Магнітне поле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0891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Магнітне</a:t>
            </a:r>
            <a:r>
              <a:rPr lang="ru-RU" dirty="0"/>
              <a:t> </a:t>
            </a:r>
            <a:r>
              <a:rPr lang="ru-RU" dirty="0" smtClean="0"/>
              <a:t>поле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dirty="0" err="1"/>
              <a:t>Магнітне</a:t>
            </a:r>
            <a:r>
              <a:rPr lang="ru-RU" dirty="0"/>
              <a:t> поле — </a:t>
            </a:r>
            <a:r>
              <a:rPr lang="ru-RU" dirty="0" err="1"/>
              <a:t>особлива</a:t>
            </a:r>
            <a:r>
              <a:rPr lang="ru-RU" dirty="0"/>
              <a:t> форма </a:t>
            </a:r>
            <a:r>
              <a:rPr lang="ru-RU" dirty="0" err="1"/>
              <a:t>матерії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рухомими</a:t>
            </a:r>
            <a:r>
              <a:rPr lang="ru-RU" dirty="0"/>
              <a:t> </a:t>
            </a:r>
            <a:r>
              <a:rPr lang="ru-RU" dirty="0" err="1"/>
              <a:t>електрично</a:t>
            </a:r>
            <a:r>
              <a:rPr lang="ru-RU" dirty="0"/>
              <a:t> </a:t>
            </a:r>
            <a:r>
              <a:rPr lang="ru-RU" dirty="0" err="1"/>
              <a:t>зарядженими</a:t>
            </a:r>
            <a:r>
              <a:rPr lang="ru-RU" dirty="0"/>
              <a:t> </a:t>
            </a:r>
            <a:r>
              <a:rPr lang="ru-RU" dirty="0" err="1"/>
              <a:t>частинками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Магнітне</a:t>
            </a:r>
            <a:r>
              <a:rPr lang="ru-RU" dirty="0"/>
              <a:t> поле –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електромагнітного</a:t>
            </a:r>
            <a:r>
              <a:rPr lang="ru-RU" dirty="0"/>
              <a:t> поля, яка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змінним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полем, </a:t>
            </a:r>
            <a:r>
              <a:rPr lang="ru-RU" dirty="0" err="1"/>
              <a:t>рухомими</a:t>
            </a:r>
            <a:r>
              <a:rPr lang="ru-RU" dirty="0"/>
              <a:t> </a:t>
            </a:r>
            <a:r>
              <a:rPr lang="ru-RU" dirty="0" err="1"/>
              <a:t>електричними</a:t>
            </a:r>
            <a:r>
              <a:rPr lang="ru-RU" dirty="0"/>
              <a:t> зарядами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спінами</a:t>
            </a:r>
            <a:r>
              <a:rPr lang="ru-RU" dirty="0"/>
              <a:t>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. </a:t>
            </a:r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силову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рухомі</a:t>
            </a:r>
            <a:r>
              <a:rPr lang="ru-RU" dirty="0"/>
              <a:t> </a:t>
            </a:r>
            <a:r>
              <a:rPr lang="ru-RU" dirty="0" err="1"/>
              <a:t>електричні</a:t>
            </a:r>
            <a:r>
              <a:rPr lang="ru-RU" dirty="0"/>
              <a:t> заряди. </a:t>
            </a:r>
            <a:r>
              <a:rPr lang="ru-RU" dirty="0" err="1"/>
              <a:t>Нерухомі</a:t>
            </a:r>
            <a:r>
              <a:rPr lang="ru-RU" dirty="0"/>
              <a:t> </a:t>
            </a:r>
            <a:r>
              <a:rPr lang="ru-RU" dirty="0" err="1"/>
              <a:t>електричні</a:t>
            </a:r>
            <a:r>
              <a:rPr lang="ru-RU" dirty="0"/>
              <a:t> заряди з </a:t>
            </a:r>
            <a:r>
              <a:rPr lang="ru-RU" dirty="0" err="1"/>
              <a:t>магнітним</a:t>
            </a:r>
            <a:r>
              <a:rPr lang="ru-RU" dirty="0"/>
              <a:t> полем не </a:t>
            </a:r>
            <a:r>
              <a:rPr lang="ru-RU" dirty="0" err="1"/>
              <a:t>взаємодіють</a:t>
            </a:r>
            <a:r>
              <a:rPr lang="ru-RU" dirty="0"/>
              <a:t>, але </a:t>
            </a:r>
            <a:r>
              <a:rPr lang="ru-RU" dirty="0" err="1"/>
              <a:t>елементарні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з </a:t>
            </a:r>
            <a:r>
              <a:rPr lang="ru-RU" dirty="0" err="1"/>
              <a:t>ненульовим</a:t>
            </a:r>
            <a:r>
              <a:rPr lang="ru-RU" dirty="0"/>
              <a:t> </a:t>
            </a:r>
            <a:r>
              <a:rPr lang="ru-RU" dirty="0" err="1"/>
              <a:t>спіном</a:t>
            </a:r>
            <a:r>
              <a:rPr lang="ru-RU" dirty="0"/>
              <a:t>, які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магнітний</a:t>
            </a:r>
            <a:r>
              <a:rPr lang="ru-RU" dirty="0"/>
              <a:t> момент, є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і </a:t>
            </a:r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спричиняє</a:t>
            </a:r>
            <a:r>
              <a:rPr lang="ru-RU" dirty="0"/>
              <a:t> на них </a:t>
            </a:r>
            <a:r>
              <a:rPr lang="ru-RU" dirty="0" err="1"/>
              <a:t>силову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спокою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утворюється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провідника</a:t>
            </a:r>
            <a:r>
              <a:rPr lang="ru-RU" dirty="0"/>
              <a:t>, по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тече</a:t>
            </a:r>
            <a:r>
              <a:rPr lang="ru-RU" dirty="0"/>
              <a:t> струм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магніту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79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034" y="0"/>
            <a:ext cx="917503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5328" y="5561856"/>
            <a:ext cx="6048672" cy="1296144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Схема </a:t>
            </a:r>
            <a:r>
              <a:rPr lang="ru-RU" dirty="0" err="1">
                <a:solidFill>
                  <a:schemeClr val="bg1"/>
                </a:solidFill>
              </a:rPr>
              <a:t>магнітного</a:t>
            </a:r>
            <a:r>
              <a:rPr lang="ru-RU" dirty="0">
                <a:solidFill>
                  <a:schemeClr val="bg1"/>
                </a:solidFill>
              </a:rPr>
              <a:t> поля </a:t>
            </a:r>
            <a:r>
              <a:rPr lang="ru-RU" dirty="0" err="1">
                <a:solidFill>
                  <a:schemeClr val="bg1"/>
                </a:solidFill>
              </a:rPr>
              <a:t>Землі</a:t>
            </a:r>
            <a:r>
              <a:rPr lang="ru-RU" dirty="0">
                <a:solidFill>
                  <a:schemeClr val="bg1"/>
                </a:solidFill>
              </a:rPr>
              <a:t>, що </a:t>
            </a:r>
            <a:r>
              <a:rPr lang="ru-RU" dirty="0" err="1">
                <a:solidFill>
                  <a:schemeClr val="bg1"/>
                </a:solidFill>
              </a:rPr>
              <a:t>демонструє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різницю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магнітними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географічними</a:t>
            </a:r>
            <a:r>
              <a:rPr lang="ru-RU" dirty="0">
                <a:solidFill>
                  <a:schemeClr val="bg1"/>
                </a:solidFill>
              </a:rPr>
              <a:t> полюсами </a:t>
            </a:r>
            <a:r>
              <a:rPr lang="ru-RU" dirty="0" err="1">
                <a:solidFill>
                  <a:schemeClr val="bg1"/>
                </a:solidFill>
              </a:rPr>
              <a:t>Землі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504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Землі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119256"/>
            <a:ext cx="6327805" cy="3830023"/>
          </a:xfrm>
        </p:spPr>
        <p:txBody>
          <a:bodyPr>
            <a:noAutofit/>
          </a:bodyPr>
          <a:lstStyle/>
          <a:p>
            <a:r>
              <a:rPr lang="ru-RU" sz="1350" dirty="0"/>
              <a:t>Земля – </a:t>
            </a:r>
            <a:r>
              <a:rPr lang="ru-RU" sz="1350" dirty="0" err="1"/>
              <a:t>це</a:t>
            </a:r>
            <a:r>
              <a:rPr lang="ru-RU" sz="1350" dirty="0"/>
              <a:t> </a:t>
            </a:r>
            <a:r>
              <a:rPr lang="ru-RU" sz="1350" dirty="0" err="1"/>
              <a:t>величезний</a:t>
            </a:r>
            <a:r>
              <a:rPr lang="ru-RU" sz="1350" dirty="0"/>
              <a:t> </a:t>
            </a:r>
            <a:r>
              <a:rPr lang="ru-RU" sz="1350" dirty="0" err="1"/>
              <a:t>магніт</a:t>
            </a:r>
            <a:r>
              <a:rPr lang="ru-RU" sz="1350" dirty="0"/>
              <a:t>, </a:t>
            </a:r>
            <a:r>
              <a:rPr lang="ru-RU" sz="1350" dirty="0" err="1"/>
              <a:t>навколо</a:t>
            </a:r>
            <a:r>
              <a:rPr lang="ru-RU" sz="1350" dirty="0"/>
              <a:t> якого </a:t>
            </a:r>
            <a:r>
              <a:rPr lang="ru-RU" sz="1350" dirty="0" err="1"/>
              <a:t>створюється</a:t>
            </a:r>
            <a:r>
              <a:rPr lang="ru-RU" sz="1350" dirty="0"/>
              <a:t> </a:t>
            </a:r>
            <a:r>
              <a:rPr lang="ru-RU" sz="1350" dirty="0" err="1"/>
              <a:t>магнітне</a:t>
            </a:r>
            <a:r>
              <a:rPr lang="ru-RU" sz="1350" dirty="0"/>
              <a:t> поле. </a:t>
            </a:r>
            <a:r>
              <a:rPr lang="ru-RU" sz="1350" dirty="0" err="1"/>
              <a:t>Магнітні</a:t>
            </a:r>
            <a:r>
              <a:rPr lang="ru-RU" sz="1350" dirty="0"/>
              <a:t> </a:t>
            </a:r>
            <a:r>
              <a:rPr lang="ru-RU" sz="1350" dirty="0" err="1"/>
              <a:t>полюси</a:t>
            </a:r>
            <a:r>
              <a:rPr lang="ru-RU" sz="1350" dirty="0"/>
              <a:t> </a:t>
            </a:r>
            <a:r>
              <a:rPr lang="ru-RU" sz="1350" dirty="0" err="1"/>
              <a:t>Землі</a:t>
            </a:r>
            <a:r>
              <a:rPr lang="ru-RU" sz="1350" dirty="0"/>
              <a:t> не </a:t>
            </a:r>
            <a:r>
              <a:rPr lang="ru-RU" sz="1350" dirty="0" err="1"/>
              <a:t>співпадають</a:t>
            </a:r>
            <a:r>
              <a:rPr lang="ru-RU" sz="1350" dirty="0"/>
              <a:t> з </a:t>
            </a:r>
            <a:r>
              <a:rPr lang="ru-RU" sz="1350" dirty="0" err="1"/>
              <a:t>істинними</a:t>
            </a:r>
            <a:r>
              <a:rPr lang="ru-RU" sz="1350" dirty="0"/>
              <a:t> </a:t>
            </a:r>
            <a:r>
              <a:rPr lang="ru-RU" sz="1350" dirty="0" err="1"/>
              <a:t>географічними</a:t>
            </a:r>
            <a:r>
              <a:rPr lang="ru-RU" sz="1350" dirty="0"/>
              <a:t> полюсами – </a:t>
            </a:r>
            <a:r>
              <a:rPr lang="ru-RU" sz="1350" dirty="0" err="1"/>
              <a:t>північним</a:t>
            </a:r>
            <a:r>
              <a:rPr lang="ru-RU" sz="1350" dirty="0"/>
              <a:t> та </a:t>
            </a:r>
            <a:r>
              <a:rPr lang="ru-RU" sz="1350" dirty="0" err="1"/>
              <a:t>південним</a:t>
            </a:r>
            <a:r>
              <a:rPr lang="ru-RU" sz="1350" dirty="0"/>
              <a:t>. </a:t>
            </a:r>
            <a:r>
              <a:rPr lang="ru-RU" sz="1350" dirty="0" err="1"/>
              <a:t>Силові</a:t>
            </a:r>
            <a:r>
              <a:rPr lang="ru-RU" sz="1350" dirty="0"/>
              <a:t> </a:t>
            </a:r>
            <a:r>
              <a:rPr lang="ru-RU" sz="1350" dirty="0" err="1"/>
              <a:t>лініі</a:t>
            </a:r>
            <a:r>
              <a:rPr lang="ru-RU" sz="1350" dirty="0"/>
              <a:t>, які </a:t>
            </a:r>
            <a:r>
              <a:rPr lang="ru-RU" sz="1350" dirty="0" err="1"/>
              <a:t>йдуть</a:t>
            </a:r>
            <a:r>
              <a:rPr lang="ru-RU" sz="1350" dirty="0"/>
              <a:t> від одного </a:t>
            </a:r>
            <a:r>
              <a:rPr lang="ru-RU" sz="1350" dirty="0" err="1"/>
              <a:t>магнітного</a:t>
            </a:r>
            <a:r>
              <a:rPr lang="ru-RU" sz="1350" dirty="0"/>
              <a:t> полюса до </a:t>
            </a:r>
            <a:r>
              <a:rPr lang="ru-RU" sz="1350" dirty="0" err="1"/>
              <a:t>іншого</a:t>
            </a:r>
            <a:r>
              <a:rPr lang="ru-RU" sz="1350" dirty="0"/>
              <a:t> </a:t>
            </a:r>
            <a:r>
              <a:rPr lang="ru-RU" sz="1350" dirty="0" err="1"/>
              <a:t>називаються</a:t>
            </a:r>
            <a:r>
              <a:rPr lang="ru-RU" sz="1350" dirty="0"/>
              <a:t> </a:t>
            </a:r>
            <a:r>
              <a:rPr lang="ru-RU" sz="1350" dirty="0" err="1"/>
              <a:t>магнітними</a:t>
            </a:r>
            <a:r>
              <a:rPr lang="ru-RU" sz="1350" dirty="0"/>
              <a:t> </a:t>
            </a:r>
            <a:r>
              <a:rPr lang="ru-RU" sz="1350" dirty="0" err="1"/>
              <a:t>меридіанами</a:t>
            </a:r>
            <a:r>
              <a:rPr lang="ru-RU" sz="1350" dirty="0"/>
              <a:t>. </a:t>
            </a:r>
            <a:r>
              <a:rPr lang="ru-RU" sz="1350" dirty="0" err="1"/>
              <a:t>Між</a:t>
            </a:r>
            <a:r>
              <a:rPr lang="ru-RU" sz="1350" dirty="0"/>
              <a:t> </a:t>
            </a:r>
            <a:r>
              <a:rPr lang="ru-RU" sz="1350" dirty="0" err="1"/>
              <a:t>магнітним</a:t>
            </a:r>
            <a:r>
              <a:rPr lang="ru-RU" sz="1350" dirty="0"/>
              <a:t> та </a:t>
            </a:r>
            <a:r>
              <a:rPr lang="ru-RU" sz="1350" dirty="0" err="1"/>
              <a:t>географічним</a:t>
            </a:r>
            <a:r>
              <a:rPr lang="ru-RU" sz="1350" dirty="0"/>
              <a:t> </a:t>
            </a:r>
            <a:r>
              <a:rPr lang="ru-RU" sz="1350" dirty="0" err="1"/>
              <a:t>меридіаном</a:t>
            </a:r>
            <a:r>
              <a:rPr lang="ru-RU" sz="1350" dirty="0"/>
              <a:t> </a:t>
            </a:r>
            <a:r>
              <a:rPr lang="ru-RU" sz="1350" dirty="0" err="1"/>
              <a:t>утворюється</a:t>
            </a:r>
            <a:r>
              <a:rPr lang="ru-RU" sz="1350" dirty="0"/>
              <a:t> </a:t>
            </a:r>
            <a:r>
              <a:rPr lang="ru-RU" sz="1350" dirty="0" err="1"/>
              <a:t>деякий</a:t>
            </a:r>
            <a:r>
              <a:rPr lang="ru-RU" sz="1350" dirty="0"/>
              <a:t> кут (</a:t>
            </a:r>
            <a:r>
              <a:rPr lang="ru-RU" sz="1350" dirty="0" err="1"/>
              <a:t>біля</a:t>
            </a:r>
            <a:r>
              <a:rPr lang="ru-RU" sz="1350" dirty="0"/>
              <a:t> 11,5°), званий </a:t>
            </a:r>
            <a:r>
              <a:rPr lang="ru-RU" sz="1350" dirty="0" err="1"/>
              <a:t>магнітним</a:t>
            </a:r>
            <a:r>
              <a:rPr lang="ru-RU" sz="1350" dirty="0"/>
              <a:t> </a:t>
            </a:r>
            <a:r>
              <a:rPr lang="ru-RU" sz="1350" dirty="0" err="1"/>
              <a:t>відхиленням</a:t>
            </a:r>
            <a:r>
              <a:rPr lang="ru-RU" sz="1350" dirty="0"/>
              <a:t>. Тому </a:t>
            </a:r>
            <a:r>
              <a:rPr lang="ru-RU" sz="1350" dirty="0" err="1"/>
              <a:t>намагнічена</a:t>
            </a:r>
            <a:r>
              <a:rPr lang="ru-RU" sz="1350" dirty="0"/>
              <a:t> </a:t>
            </a:r>
            <a:r>
              <a:rPr lang="ru-RU" sz="1350" dirty="0" err="1"/>
              <a:t>стрілка</a:t>
            </a:r>
            <a:r>
              <a:rPr lang="ru-RU" sz="1350" dirty="0"/>
              <a:t> компасу точно </a:t>
            </a:r>
            <a:r>
              <a:rPr lang="ru-RU" sz="1350" dirty="0" err="1"/>
              <a:t>вказує</a:t>
            </a:r>
            <a:r>
              <a:rPr lang="ru-RU" sz="1350" dirty="0"/>
              <a:t> </a:t>
            </a:r>
            <a:r>
              <a:rPr lang="ru-RU" sz="1350" dirty="0" err="1"/>
              <a:t>направлення</a:t>
            </a:r>
            <a:r>
              <a:rPr lang="ru-RU" sz="1350" dirty="0"/>
              <a:t> </a:t>
            </a:r>
            <a:r>
              <a:rPr lang="ru-RU" sz="1350" dirty="0" err="1"/>
              <a:t>магнітних</a:t>
            </a:r>
            <a:r>
              <a:rPr lang="ru-RU" sz="1350" dirty="0"/>
              <a:t> </a:t>
            </a:r>
            <a:r>
              <a:rPr lang="ru-RU" sz="1350" dirty="0" err="1"/>
              <a:t>меридіанів</a:t>
            </a:r>
            <a:r>
              <a:rPr lang="ru-RU" sz="1350" dirty="0"/>
              <a:t>, а </a:t>
            </a:r>
            <a:r>
              <a:rPr lang="ru-RU" sz="1350" dirty="0" err="1"/>
              <a:t>направлення</a:t>
            </a:r>
            <a:r>
              <a:rPr lang="ru-RU" sz="1350" dirty="0"/>
              <a:t> на </a:t>
            </a:r>
            <a:r>
              <a:rPr lang="ru-RU" sz="1350" dirty="0" err="1"/>
              <a:t>північний</a:t>
            </a:r>
            <a:r>
              <a:rPr lang="ru-RU" sz="1350" dirty="0"/>
              <a:t> </a:t>
            </a:r>
            <a:r>
              <a:rPr lang="ru-RU" sz="1350" dirty="0" err="1"/>
              <a:t>географічний</a:t>
            </a:r>
            <a:r>
              <a:rPr lang="ru-RU" sz="1350" dirty="0"/>
              <a:t> полюс – </a:t>
            </a:r>
            <a:r>
              <a:rPr lang="ru-RU" sz="1350" dirty="0" err="1"/>
              <a:t>лише</a:t>
            </a:r>
            <a:r>
              <a:rPr lang="ru-RU" sz="1350" dirty="0"/>
              <a:t> </a:t>
            </a:r>
            <a:r>
              <a:rPr lang="ru-RU" sz="1350" dirty="0" err="1"/>
              <a:t>приблизно</a:t>
            </a:r>
            <a:r>
              <a:rPr lang="ru-RU" sz="1350" dirty="0" smtClean="0"/>
              <a:t>.</a:t>
            </a:r>
          </a:p>
          <a:p>
            <a:r>
              <a:rPr lang="ru-RU" sz="1350" dirty="0"/>
              <a:t>Вільно </a:t>
            </a:r>
            <a:r>
              <a:rPr lang="ru-RU" sz="1350" dirty="0" err="1"/>
              <a:t>підвішена</a:t>
            </a:r>
            <a:r>
              <a:rPr lang="ru-RU" sz="1350" dirty="0"/>
              <a:t> </a:t>
            </a:r>
            <a:r>
              <a:rPr lang="ru-RU" sz="1350" dirty="0" err="1"/>
              <a:t>магнітна</a:t>
            </a:r>
            <a:r>
              <a:rPr lang="ru-RU" sz="1350" dirty="0"/>
              <a:t> </a:t>
            </a:r>
            <a:r>
              <a:rPr lang="ru-RU" sz="1350" dirty="0" err="1"/>
              <a:t>стрілка</a:t>
            </a:r>
            <a:r>
              <a:rPr lang="ru-RU" sz="1350" dirty="0"/>
              <a:t> </a:t>
            </a:r>
            <a:r>
              <a:rPr lang="ru-RU" sz="1350" dirty="0" err="1"/>
              <a:t>розташовується</a:t>
            </a:r>
            <a:r>
              <a:rPr lang="ru-RU" sz="1350" dirty="0"/>
              <a:t> горизонтально </a:t>
            </a:r>
            <a:r>
              <a:rPr lang="ru-RU" sz="1350" dirty="0" err="1"/>
              <a:t>лише</a:t>
            </a:r>
            <a:r>
              <a:rPr lang="ru-RU" sz="1350" dirty="0"/>
              <a:t> на </a:t>
            </a:r>
            <a:r>
              <a:rPr lang="ru-RU" sz="1350" dirty="0" err="1"/>
              <a:t>лінії</a:t>
            </a:r>
            <a:r>
              <a:rPr lang="ru-RU" sz="1350" dirty="0"/>
              <a:t> </a:t>
            </a:r>
            <a:r>
              <a:rPr lang="ru-RU" sz="1350" dirty="0" err="1"/>
              <a:t>магнітного</a:t>
            </a:r>
            <a:r>
              <a:rPr lang="ru-RU" sz="1350" dirty="0"/>
              <a:t> </a:t>
            </a:r>
            <a:r>
              <a:rPr lang="ru-RU" sz="1350" dirty="0" err="1"/>
              <a:t>екватора</a:t>
            </a:r>
            <a:r>
              <a:rPr lang="ru-RU" sz="1350" dirty="0"/>
              <a:t>, </a:t>
            </a:r>
            <a:r>
              <a:rPr lang="ru-RU" sz="1350" dirty="0" err="1"/>
              <a:t>який</a:t>
            </a:r>
            <a:r>
              <a:rPr lang="ru-RU" sz="1350" dirty="0"/>
              <a:t> не </a:t>
            </a:r>
            <a:r>
              <a:rPr lang="ru-RU" sz="1350" dirty="0" err="1"/>
              <a:t>збігається</a:t>
            </a:r>
            <a:r>
              <a:rPr lang="ru-RU" sz="1350" dirty="0"/>
              <a:t> з </a:t>
            </a:r>
            <a:r>
              <a:rPr lang="ru-RU" sz="1350" dirty="0" err="1"/>
              <a:t>географічним</a:t>
            </a:r>
            <a:r>
              <a:rPr lang="ru-RU" sz="1350" dirty="0"/>
              <a:t>. </a:t>
            </a:r>
            <a:r>
              <a:rPr lang="ru-RU" sz="1350" dirty="0" err="1"/>
              <a:t>Якщо</a:t>
            </a:r>
            <a:r>
              <a:rPr lang="ru-RU" sz="1350" dirty="0"/>
              <a:t> </a:t>
            </a:r>
            <a:r>
              <a:rPr lang="ru-RU" sz="1350" dirty="0" err="1"/>
              <a:t>рухатися</a:t>
            </a:r>
            <a:r>
              <a:rPr lang="ru-RU" sz="1350" dirty="0"/>
              <a:t> на </a:t>
            </a:r>
            <a:r>
              <a:rPr lang="ru-RU" sz="1350" dirty="0" err="1"/>
              <a:t>північ</a:t>
            </a:r>
            <a:r>
              <a:rPr lang="ru-RU" sz="1350" dirty="0"/>
              <a:t> від </a:t>
            </a:r>
            <a:r>
              <a:rPr lang="ru-RU" sz="1350" dirty="0" err="1"/>
              <a:t>магнітного</a:t>
            </a:r>
            <a:r>
              <a:rPr lang="ru-RU" sz="1350" dirty="0"/>
              <a:t> </a:t>
            </a:r>
            <a:r>
              <a:rPr lang="ru-RU" sz="1350" dirty="0" err="1"/>
              <a:t>екватора</a:t>
            </a:r>
            <a:r>
              <a:rPr lang="ru-RU" sz="1350" dirty="0"/>
              <a:t>, то </a:t>
            </a:r>
            <a:r>
              <a:rPr lang="ru-RU" sz="1350" dirty="0" err="1"/>
              <a:t>північний</a:t>
            </a:r>
            <a:r>
              <a:rPr lang="ru-RU" sz="1350" dirty="0"/>
              <a:t> </a:t>
            </a:r>
            <a:r>
              <a:rPr lang="ru-RU" sz="1350" dirty="0" err="1"/>
              <a:t>кінець</a:t>
            </a:r>
            <a:r>
              <a:rPr lang="ru-RU" sz="1350" dirty="0"/>
              <a:t> </a:t>
            </a:r>
            <a:r>
              <a:rPr lang="ru-RU" sz="1350" dirty="0" err="1"/>
              <a:t>стрілки</a:t>
            </a:r>
            <a:r>
              <a:rPr lang="ru-RU" sz="1350" dirty="0"/>
              <a:t> </a:t>
            </a:r>
            <a:r>
              <a:rPr lang="ru-RU" sz="1350" dirty="0" err="1"/>
              <a:t>поступово</a:t>
            </a:r>
            <a:r>
              <a:rPr lang="ru-RU" sz="1350" dirty="0"/>
              <a:t> </a:t>
            </a:r>
            <a:r>
              <a:rPr lang="ru-RU" sz="1350" dirty="0" err="1"/>
              <a:t>опускатиметься</a:t>
            </a:r>
            <a:r>
              <a:rPr lang="ru-RU" sz="1350" dirty="0"/>
              <a:t>. Кут, </a:t>
            </a:r>
            <a:r>
              <a:rPr lang="ru-RU" sz="1350" dirty="0" err="1"/>
              <a:t>утворений</a:t>
            </a:r>
            <a:r>
              <a:rPr lang="ru-RU" sz="1350" dirty="0"/>
              <a:t> </a:t>
            </a:r>
            <a:r>
              <a:rPr lang="ru-RU" sz="1350" dirty="0" err="1"/>
              <a:t>магнітною</a:t>
            </a:r>
            <a:r>
              <a:rPr lang="ru-RU" sz="1350" dirty="0"/>
              <a:t> </a:t>
            </a:r>
            <a:r>
              <a:rPr lang="ru-RU" sz="1350" dirty="0" err="1"/>
              <a:t>стрілкою</a:t>
            </a:r>
            <a:r>
              <a:rPr lang="ru-RU" sz="1350" dirty="0"/>
              <a:t> і горизонтальною </a:t>
            </a:r>
            <a:r>
              <a:rPr lang="ru-RU" sz="1350" dirty="0" err="1"/>
              <a:t>плоскістю</a:t>
            </a:r>
            <a:r>
              <a:rPr lang="ru-RU" sz="1350" dirty="0"/>
              <a:t>, </a:t>
            </a:r>
            <a:r>
              <a:rPr lang="ru-RU" sz="1350" dirty="0" err="1"/>
              <a:t>називають</a:t>
            </a:r>
            <a:r>
              <a:rPr lang="ru-RU" sz="1350" dirty="0"/>
              <a:t> </a:t>
            </a:r>
            <a:r>
              <a:rPr lang="ru-RU" sz="1350" dirty="0" err="1"/>
              <a:t>магнітним</a:t>
            </a:r>
            <a:r>
              <a:rPr lang="ru-RU" sz="1350" dirty="0"/>
              <a:t> </a:t>
            </a:r>
            <a:r>
              <a:rPr lang="ru-RU" sz="1350" dirty="0" err="1"/>
              <a:t>нахилом</a:t>
            </a:r>
            <a:r>
              <a:rPr lang="ru-RU" sz="1350" dirty="0" smtClean="0"/>
              <a:t>.</a:t>
            </a:r>
          </a:p>
          <a:p>
            <a:r>
              <a:rPr lang="ru-RU" sz="1350" dirty="0" smtClean="0"/>
              <a:t> </a:t>
            </a:r>
            <a:r>
              <a:rPr lang="ru-RU" sz="1350" dirty="0"/>
              <a:t>На </a:t>
            </a:r>
            <a:r>
              <a:rPr lang="ru-RU" sz="1350" dirty="0" err="1"/>
              <a:t>Північному</a:t>
            </a:r>
            <a:r>
              <a:rPr lang="ru-RU" sz="1350" dirty="0"/>
              <a:t> </a:t>
            </a:r>
            <a:r>
              <a:rPr lang="ru-RU" sz="1350" dirty="0" err="1"/>
              <a:t>магнітному</a:t>
            </a:r>
            <a:r>
              <a:rPr lang="ru-RU" sz="1350" dirty="0"/>
              <a:t> </a:t>
            </a:r>
            <a:r>
              <a:rPr lang="ru-RU" sz="1350" dirty="0" err="1"/>
              <a:t>полюсі</a:t>
            </a:r>
            <a:r>
              <a:rPr lang="ru-RU" sz="1350" dirty="0"/>
              <a:t> (77° </a:t>
            </a:r>
            <a:r>
              <a:rPr lang="ru-RU" sz="1350" dirty="0" err="1"/>
              <a:t>п.ш</a:t>
            </a:r>
            <a:r>
              <a:rPr lang="ru-RU" sz="1350" dirty="0"/>
              <a:t>. і 102° </a:t>
            </a:r>
            <a:r>
              <a:rPr lang="ru-RU" sz="1350" dirty="0" err="1"/>
              <a:t>з.д</a:t>
            </a:r>
            <a:r>
              <a:rPr lang="ru-RU" sz="1350" dirty="0"/>
              <a:t>.) </a:t>
            </a:r>
            <a:r>
              <a:rPr lang="ru-RU" sz="1350" dirty="0" err="1"/>
              <a:t>вільно</a:t>
            </a:r>
            <a:r>
              <a:rPr lang="ru-RU" sz="1350" dirty="0"/>
              <a:t> </a:t>
            </a:r>
            <a:r>
              <a:rPr lang="ru-RU" sz="1350" dirty="0" err="1"/>
              <a:t>підвішена</a:t>
            </a:r>
            <a:r>
              <a:rPr lang="ru-RU" sz="1350" dirty="0"/>
              <a:t> </a:t>
            </a:r>
            <a:r>
              <a:rPr lang="ru-RU" sz="1350" dirty="0" err="1"/>
              <a:t>магнітна</a:t>
            </a:r>
            <a:r>
              <a:rPr lang="ru-RU" sz="1350" dirty="0"/>
              <a:t> </a:t>
            </a:r>
            <a:r>
              <a:rPr lang="ru-RU" sz="1350" dirty="0" err="1"/>
              <a:t>стрілка</a:t>
            </a:r>
            <a:r>
              <a:rPr lang="ru-RU" sz="1350" dirty="0"/>
              <a:t> </a:t>
            </a:r>
            <a:r>
              <a:rPr lang="ru-RU" sz="1350" dirty="0" err="1"/>
              <a:t>встановиться</a:t>
            </a:r>
            <a:r>
              <a:rPr lang="ru-RU" sz="1350" dirty="0"/>
              <a:t> вертикально </a:t>
            </a:r>
            <a:r>
              <a:rPr lang="ru-RU" sz="1350" dirty="0" err="1"/>
              <a:t>північним</a:t>
            </a:r>
            <a:r>
              <a:rPr lang="ru-RU" sz="1350" dirty="0"/>
              <a:t> </a:t>
            </a:r>
            <a:r>
              <a:rPr lang="ru-RU" sz="1350" dirty="0" err="1"/>
              <a:t>кинцем</a:t>
            </a:r>
            <a:r>
              <a:rPr lang="ru-RU" sz="1350" dirty="0"/>
              <a:t> вниз, а на </a:t>
            </a:r>
            <a:r>
              <a:rPr lang="ru-RU" sz="1350" dirty="0" err="1"/>
              <a:t>Південному</a:t>
            </a:r>
            <a:r>
              <a:rPr lang="ru-RU" sz="1350" dirty="0"/>
              <a:t> </a:t>
            </a:r>
            <a:r>
              <a:rPr lang="ru-RU" sz="1350" dirty="0" err="1"/>
              <a:t>магнітному</a:t>
            </a:r>
            <a:r>
              <a:rPr lang="ru-RU" sz="1350" dirty="0"/>
              <a:t> </a:t>
            </a:r>
            <a:r>
              <a:rPr lang="ru-RU" sz="1350" dirty="0" err="1"/>
              <a:t>полюсі</a:t>
            </a:r>
            <a:r>
              <a:rPr lang="ru-RU" sz="1350" dirty="0"/>
              <a:t> (65° </a:t>
            </a:r>
            <a:r>
              <a:rPr lang="ru-RU" sz="1350" dirty="0" err="1"/>
              <a:t>п.ш</a:t>
            </a:r>
            <a:r>
              <a:rPr lang="ru-RU" sz="1350" dirty="0"/>
              <a:t>. и 139° </a:t>
            </a:r>
            <a:r>
              <a:rPr lang="ru-RU" sz="1350" dirty="0" err="1"/>
              <a:t>с.д</a:t>
            </a:r>
            <a:r>
              <a:rPr lang="ru-RU" sz="1350" dirty="0"/>
              <a:t>.) </a:t>
            </a:r>
            <a:r>
              <a:rPr lang="ru-RU" sz="1350" dirty="0" err="1"/>
              <a:t>її</a:t>
            </a:r>
            <a:r>
              <a:rPr lang="ru-RU" sz="1350" dirty="0"/>
              <a:t> </a:t>
            </a:r>
            <a:r>
              <a:rPr lang="ru-RU" sz="1350" dirty="0" err="1"/>
              <a:t>південний</a:t>
            </a:r>
            <a:r>
              <a:rPr lang="ru-RU" sz="1350" dirty="0"/>
              <a:t> </a:t>
            </a:r>
            <a:r>
              <a:rPr lang="ru-RU" sz="1350" dirty="0" err="1"/>
              <a:t>кінець</a:t>
            </a:r>
            <a:r>
              <a:rPr lang="ru-RU" sz="1350" dirty="0"/>
              <a:t> опуститься вниз. Таким чином, </a:t>
            </a:r>
            <a:r>
              <a:rPr lang="ru-RU" sz="1350" dirty="0" err="1"/>
              <a:t>магнітна</a:t>
            </a:r>
            <a:r>
              <a:rPr lang="ru-RU" sz="1350" dirty="0"/>
              <a:t> </a:t>
            </a:r>
            <a:r>
              <a:rPr lang="ru-RU" sz="1350" dirty="0" err="1"/>
              <a:t>стрілка</a:t>
            </a:r>
            <a:r>
              <a:rPr lang="ru-RU" sz="1350" dirty="0"/>
              <a:t> </a:t>
            </a:r>
            <a:r>
              <a:rPr lang="ru-RU" sz="1350" dirty="0" err="1"/>
              <a:t>показує</a:t>
            </a:r>
            <a:r>
              <a:rPr lang="ru-RU" sz="1350" dirty="0"/>
              <a:t> </a:t>
            </a:r>
            <a:r>
              <a:rPr lang="ru-RU" sz="1350" dirty="0" err="1"/>
              <a:t>напрвлення</a:t>
            </a:r>
            <a:r>
              <a:rPr lang="ru-RU" sz="1350" dirty="0"/>
              <a:t> </a:t>
            </a:r>
            <a:r>
              <a:rPr lang="ru-RU" sz="1350" dirty="0" err="1"/>
              <a:t>силових</a:t>
            </a:r>
            <a:r>
              <a:rPr lang="ru-RU" sz="1350" dirty="0"/>
              <a:t> </a:t>
            </a:r>
            <a:r>
              <a:rPr lang="ru-RU" sz="1350" dirty="0" err="1"/>
              <a:t>ліній</a:t>
            </a:r>
            <a:r>
              <a:rPr lang="ru-RU" sz="1350" dirty="0"/>
              <a:t> </a:t>
            </a:r>
            <a:r>
              <a:rPr lang="ru-RU" sz="1350" dirty="0" err="1"/>
              <a:t>магнітного</a:t>
            </a:r>
            <a:r>
              <a:rPr lang="ru-RU" sz="1350" dirty="0"/>
              <a:t> поля над земною </a:t>
            </a:r>
            <a:r>
              <a:rPr lang="ru-RU" sz="1350" dirty="0" err="1"/>
              <a:t>поверхністю</a:t>
            </a:r>
            <a:r>
              <a:rPr lang="ru-RU" sz="13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14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196752"/>
            <a:ext cx="6340421" cy="4536504"/>
          </a:xfrm>
        </p:spPr>
        <p:txBody>
          <a:bodyPr>
            <a:normAutofit fontScale="55000" lnSpcReduction="20000"/>
          </a:bodyPr>
          <a:lstStyle/>
          <a:p>
            <a:r>
              <a:rPr lang="ru-RU" sz="2500" dirty="0" err="1"/>
              <a:t>Вважається</a:t>
            </a:r>
            <a:r>
              <a:rPr lang="ru-RU" sz="2500" dirty="0"/>
              <a:t>, що </a:t>
            </a:r>
            <a:r>
              <a:rPr lang="ru-RU" sz="2500" dirty="0" err="1"/>
              <a:t>постійне</a:t>
            </a:r>
            <a:r>
              <a:rPr lang="ru-RU" sz="2500" dirty="0"/>
              <a:t> </a:t>
            </a:r>
            <a:r>
              <a:rPr lang="ru-RU" sz="2500" dirty="0" err="1"/>
              <a:t>магнітне</a:t>
            </a:r>
            <a:r>
              <a:rPr lang="ru-RU" sz="2500" dirty="0"/>
              <a:t> поле наша планета </a:t>
            </a:r>
            <a:r>
              <a:rPr lang="ru-RU" sz="2500" dirty="0" err="1"/>
              <a:t>генерує</a:t>
            </a:r>
            <a:r>
              <a:rPr lang="ru-RU" sz="2500" dirty="0"/>
              <a:t> сама. </a:t>
            </a:r>
            <a:r>
              <a:rPr lang="ru-RU" sz="2500" dirty="0" err="1"/>
              <a:t>Воно</a:t>
            </a:r>
            <a:r>
              <a:rPr lang="ru-RU" sz="2500" dirty="0"/>
              <a:t> </a:t>
            </a:r>
            <a:r>
              <a:rPr lang="ru-RU" sz="2500" dirty="0" err="1"/>
              <a:t>створюється</a:t>
            </a:r>
            <a:r>
              <a:rPr lang="ru-RU" sz="2500" dirty="0"/>
              <a:t> </a:t>
            </a:r>
            <a:r>
              <a:rPr lang="ru-RU" sz="2500" dirty="0" err="1"/>
              <a:t>завдяки</a:t>
            </a:r>
            <a:r>
              <a:rPr lang="ru-RU" sz="2500" dirty="0"/>
              <a:t> </a:t>
            </a:r>
            <a:r>
              <a:rPr lang="ru-RU" sz="2500" dirty="0" err="1"/>
              <a:t>системі</a:t>
            </a:r>
            <a:r>
              <a:rPr lang="ru-RU" sz="2500" dirty="0"/>
              <a:t> </a:t>
            </a:r>
            <a:r>
              <a:rPr lang="ru-RU" sz="2500" dirty="0" err="1"/>
              <a:t>електричних</a:t>
            </a:r>
            <a:r>
              <a:rPr lang="ru-RU" sz="2500" dirty="0"/>
              <a:t> </a:t>
            </a:r>
            <a:r>
              <a:rPr lang="ru-RU" sz="2500" dirty="0" err="1"/>
              <a:t>токів</a:t>
            </a:r>
            <a:r>
              <a:rPr lang="ru-RU" sz="2500" dirty="0"/>
              <a:t>, що </a:t>
            </a:r>
            <a:r>
              <a:rPr lang="ru-RU" sz="2500" dirty="0" err="1"/>
              <a:t>виникають</a:t>
            </a:r>
            <a:r>
              <a:rPr lang="ru-RU" sz="2500" dirty="0"/>
              <a:t> при </a:t>
            </a:r>
            <a:r>
              <a:rPr lang="ru-RU" sz="2500" dirty="0" err="1"/>
              <a:t>обертанні</a:t>
            </a:r>
            <a:r>
              <a:rPr lang="ru-RU" sz="2500" dirty="0"/>
              <a:t> </a:t>
            </a:r>
            <a:r>
              <a:rPr lang="ru-RU" sz="2500" dirty="0" err="1"/>
              <a:t>Землі</a:t>
            </a:r>
            <a:r>
              <a:rPr lang="ru-RU" sz="2500" dirty="0"/>
              <a:t> і </a:t>
            </a:r>
            <a:r>
              <a:rPr lang="ru-RU" sz="2500" dirty="0" err="1"/>
              <a:t>переміщенні</a:t>
            </a:r>
            <a:r>
              <a:rPr lang="ru-RU" sz="2500" dirty="0"/>
              <a:t> </a:t>
            </a:r>
            <a:r>
              <a:rPr lang="ru-RU" sz="2500" dirty="0" err="1"/>
              <a:t>рідкої</a:t>
            </a:r>
            <a:r>
              <a:rPr lang="ru-RU" sz="2500" dirty="0"/>
              <a:t> </a:t>
            </a:r>
            <a:r>
              <a:rPr lang="ru-RU" sz="2500" dirty="0" err="1"/>
              <a:t>речовини</a:t>
            </a:r>
            <a:r>
              <a:rPr lang="ru-RU" sz="2500" dirty="0"/>
              <a:t> в </a:t>
            </a:r>
            <a:r>
              <a:rPr lang="ru-RU" sz="2500" dirty="0" err="1"/>
              <a:t>її</a:t>
            </a:r>
            <a:r>
              <a:rPr lang="ru-RU" sz="2500" dirty="0"/>
              <a:t> </a:t>
            </a:r>
            <a:r>
              <a:rPr lang="ru-RU" sz="2500" dirty="0" err="1"/>
              <a:t>зовнішньому</a:t>
            </a:r>
            <a:r>
              <a:rPr lang="ru-RU" sz="2500" dirty="0"/>
              <a:t> </a:t>
            </a:r>
            <a:r>
              <a:rPr lang="ru-RU" sz="2500" dirty="0" err="1"/>
              <a:t>ядрі</a:t>
            </a:r>
            <a:r>
              <a:rPr lang="ru-RU" sz="2500" dirty="0"/>
              <a:t>. </a:t>
            </a:r>
            <a:r>
              <a:rPr lang="ru-RU" sz="2500" dirty="0" err="1"/>
              <a:t>Положення</a:t>
            </a:r>
            <a:r>
              <a:rPr lang="ru-RU" sz="2500" dirty="0"/>
              <a:t> </a:t>
            </a:r>
            <a:r>
              <a:rPr lang="ru-RU" sz="2500" dirty="0" err="1"/>
              <a:t>магнітних</a:t>
            </a:r>
            <a:r>
              <a:rPr lang="ru-RU" sz="2500" dirty="0"/>
              <a:t> </a:t>
            </a:r>
            <a:r>
              <a:rPr lang="ru-RU" sz="2500" dirty="0" err="1"/>
              <a:t>полюсів</a:t>
            </a:r>
            <a:r>
              <a:rPr lang="ru-RU" sz="2500" dirty="0"/>
              <a:t> і </a:t>
            </a:r>
            <a:r>
              <a:rPr lang="ru-RU" sz="2500" dirty="0" err="1"/>
              <a:t>розподіл</a:t>
            </a:r>
            <a:r>
              <a:rPr lang="ru-RU" sz="2500" dirty="0"/>
              <a:t> </a:t>
            </a:r>
            <a:r>
              <a:rPr lang="ru-RU" sz="2500" dirty="0" err="1"/>
              <a:t>магнітного</a:t>
            </a:r>
            <a:r>
              <a:rPr lang="ru-RU" sz="2500" dirty="0"/>
              <a:t> поля по </a:t>
            </a:r>
            <a:r>
              <a:rPr lang="ru-RU" sz="2500" dirty="0" err="1"/>
              <a:t>земній</a:t>
            </a:r>
            <a:r>
              <a:rPr lang="ru-RU" sz="2500" dirty="0"/>
              <a:t> </a:t>
            </a:r>
            <a:r>
              <a:rPr lang="ru-RU" sz="2500" dirty="0" err="1"/>
              <a:t>поверхні</a:t>
            </a:r>
            <a:r>
              <a:rPr lang="ru-RU" sz="2500" dirty="0"/>
              <a:t> з часом </a:t>
            </a:r>
            <a:r>
              <a:rPr lang="ru-RU" sz="2500" dirty="0" err="1"/>
              <a:t>змінюються</a:t>
            </a:r>
            <a:r>
              <a:rPr lang="ru-RU" sz="2500" dirty="0"/>
              <a:t>. </a:t>
            </a:r>
            <a:r>
              <a:rPr lang="ru-RU" sz="2500" dirty="0" err="1"/>
              <a:t>Магнітне</a:t>
            </a:r>
            <a:r>
              <a:rPr lang="ru-RU" sz="2500" dirty="0"/>
              <a:t> поле </a:t>
            </a:r>
            <a:r>
              <a:rPr lang="ru-RU" sz="2500" dirty="0" err="1"/>
              <a:t>Землі</a:t>
            </a:r>
            <a:r>
              <a:rPr lang="ru-RU" sz="2500" dirty="0"/>
              <a:t> </a:t>
            </a:r>
            <a:r>
              <a:rPr lang="ru-RU" sz="2500" dirty="0" err="1"/>
              <a:t>тягнеться</a:t>
            </a:r>
            <a:r>
              <a:rPr lang="ru-RU" sz="2500" dirty="0"/>
              <a:t> до </a:t>
            </a:r>
            <a:r>
              <a:rPr lang="ru-RU" sz="2500" dirty="0" err="1"/>
              <a:t>висоти</a:t>
            </a:r>
            <a:r>
              <a:rPr lang="ru-RU" sz="2500" dirty="0"/>
              <a:t> </a:t>
            </a:r>
            <a:r>
              <a:rPr lang="ru-RU" sz="2500" dirty="0" err="1"/>
              <a:t>біля</a:t>
            </a:r>
            <a:r>
              <a:rPr lang="ru-RU" sz="2500" dirty="0"/>
              <a:t> 100 тис. км. </a:t>
            </a:r>
            <a:r>
              <a:rPr lang="ru-RU" sz="2500" dirty="0" err="1"/>
              <a:t>Воно</a:t>
            </a:r>
            <a:r>
              <a:rPr lang="ru-RU" sz="2500" dirty="0"/>
              <a:t> </a:t>
            </a:r>
            <a:r>
              <a:rPr lang="ru-RU" sz="2500" dirty="0" err="1"/>
              <a:t>відхиляє</a:t>
            </a:r>
            <a:r>
              <a:rPr lang="ru-RU" sz="2500" dirty="0"/>
              <a:t> </a:t>
            </a:r>
            <a:r>
              <a:rPr lang="ru-RU" sz="2500" dirty="0" err="1"/>
              <a:t>або</a:t>
            </a:r>
            <a:r>
              <a:rPr lang="ru-RU" sz="2500" dirty="0"/>
              <a:t> </a:t>
            </a:r>
            <a:r>
              <a:rPr lang="ru-RU" sz="2500" dirty="0" err="1"/>
              <a:t>захоплює</a:t>
            </a:r>
            <a:r>
              <a:rPr lang="ru-RU" sz="2500" dirty="0"/>
              <a:t> </a:t>
            </a:r>
            <a:r>
              <a:rPr lang="ru-RU" sz="2500" dirty="0" err="1"/>
              <a:t>частинки</a:t>
            </a:r>
            <a:r>
              <a:rPr lang="ru-RU" sz="2500" dirty="0"/>
              <a:t> </a:t>
            </a:r>
            <a:r>
              <a:rPr lang="ru-RU" sz="2500" dirty="0" err="1"/>
              <a:t>сонячного</a:t>
            </a:r>
            <a:r>
              <a:rPr lang="ru-RU" sz="2500" dirty="0"/>
              <a:t> </a:t>
            </a:r>
            <a:r>
              <a:rPr lang="ru-RU" sz="2500" dirty="0" err="1"/>
              <a:t>вітру</a:t>
            </a:r>
            <a:r>
              <a:rPr lang="ru-RU" sz="2500" dirty="0"/>
              <a:t>, </a:t>
            </a:r>
            <a:r>
              <a:rPr lang="ru-RU" sz="2500" dirty="0" err="1"/>
              <a:t>шкідливі</a:t>
            </a:r>
            <a:r>
              <a:rPr lang="ru-RU" sz="2500" dirty="0"/>
              <a:t> для </a:t>
            </a:r>
            <a:r>
              <a:rPr lang="ru-RU" sz="2500" dirty="0" err="1"/>
              <a:t>всіх</a:t>
            </a:r>
            <a:r>
              <a:rPr lang="ru-RU" sz="2500" dirty="0"/>
              <a:t> </a:t>
            </a:r>
            <a:r>
              <a:rPr lang="ru-RU" sz="2500" dirty="0" err="1"/>
              <a:t>живих</a:t>
            </a:r>
            <a:r>
              <a:rPr lang="ru-RU" sz="2500" dirty="0"/>
              <a:t> </a:t>
            </a:r>
            <a:r>
              <a:rPr lang="ru-RU" sz="2500" dirty="0" err="1"/>
              <a:t>організмів</a:t>
            </a:r>
            <a:r>
              <a:rPr lang="ru-RU" sz="2500" dirty="0"/>
              <a:t>. Ці </a:t>
            </a:r>
            <a:r>
              <a:rPr lang="ru-RU" sz="2500" dirty="0" err="1"/>
              <a:t>заряджені</a:t>
            </a:r>
            <a:r>
              <a:rPr lang="ru-RU" sz="2500" dirty="0"/>
              <a:t> </a:t>
            </a:r>
            <a:r>
              <a:rPr lang="ru-RU" sz="2500" dirty="0" err="1"/>
              <a:t>частинки</a:t>
            </a:r>
            <a:r>
              <a:rPr lang="ru-RU" sz="2500" dirty="0"/>
              <a:t> </a:t>
            </a:r>
            <a:r>
              <a:rPr lang="ru-RU" sz="2500" dirty="0" err="1"/>
              <a:t>утворюють</a:t>
            </a:r>
            <a:r>
              <a:rPr lang="ru-RU" sz="2500" dirty="0"/>
              <a:t> </a:t>
            </a:r>
            <a:r>
              <a:rPr lang="ru-RU" sz="2500" dirty="0" err="1"/>
              <a:t>радіаційний</a:t>
            </a:r>
            <a:r>
              <a:rPr lang="ru-RU" sz="2500" dirty="0"/>
              <a:t> пояс </a:t>
            </a:r>
            <a:r>
              <a:rPr lang="ru-RU" sz="2500" dirty="0" err="1"/>
              <a:t>Землі</a:t>
            </a:r>
            <a:r>
              <a:rPr lang="ru-RU" sz="2500" dirty="0"/>
              <a:t>, а вся область </a:t>
            </a:r>
            <a:r>
              <a:rPr lang="ru-RU" sz="2500" dirty="0" err="1"/>
              <a:t>навколоземного</a:t>
            </a:r>
            <a:r>
              <a:rPr lang="ru-RU" sz="2500" dirty="0"/>
              <a:t> простору, в </a:t>
            </a:r>
            <a:r>
              <a:rPr lang="ru-RU" sz="2500" dirty="0" err="1"/>
              <a:t>якій</a:t>
            </a:r>
            <a:r>
              <a:rPr lang="ru-RU" sz="2500" dirty="0"/>
              <a:t> вони </a:t>
            </a:r>
            <a:r>
              <a:rPr lang="ru-RU" sz="2500" dirty="0" err="1"/>
              <a:t>знаходяться</a:t>
            </a:r>
            <a:r>
              <a:rPr lang="ru-RU" sz="2500" dirty="0"/>
              <a:t>, </a:t>
            </a:r>
            <a:r>
              <a:rPr lang="ru-RU" sz="2500" dirty="0" err="1"/>
              <a:t>називають</a:t>
            </a:r>
            <a:r>
              <a:rPr lang="ru-RU" sz="2500" dirty="0"/>
              <a:t> </a:t>
            </a:r>
            <a:r>
              <a:rPr lang="ru-RU" sz="2500" dirty="0" err="1"/>
              <a:t>магнітосферою</a:t>
            </a:r>
            <a:r>
              <a:rPr lang="ru-RU" sz="2500" dirty="0" smtClean="0"/>
              <a:t>.</a:t>
            </a:r>
          </a:p>
          <a:p>
            <a:r>
              <a:rPr lang="ru-RU" sz="2500" dirty="0" err="1"/>
              <a:t>Сонце</a:t>
            </a:r>
            <a:r>
              <a:rPr lang="ru-RU" sz="2500" dirty="0"/>
              <a:t> </a:t>
            </a:r>
            <a:r>
              <a:rPr lang="ru-RU" sz="2500" dirty="0" err="1"/>
              <a:t>надсилає</a:t>
            </a:r>
            <a:r>
              <a:rPr lang="ru-RU" sz="2500" dirty="0"/>
              <a:t> до </a:t>
            </a:r>
            <a:r>
              <a:rPr lang="ru-RU" sz="2500" dirty="0" err="1"/>
              <a:t>Землі</a:t>
            </a:r>
            <a:r>
              <a:rPr lang="ru-RU" sz="2500" dirty="0"/>
              <a:t> </a:t>
            </a:r>
            <a:r>
              <a:rPr lang="ru-RU" sz="2500" dirty="0" err="1"/>
              <a:t>величезний</a:t>
            </a:r>
            <a:r>
              <a:rPr lang="ru-RU" sz="2500" dirty="0"/>
              <a:t> </a:t>
            </a:r>
            <a:r>
              <a:rPr lang="ru-RU" sz="2500" dirty="0" err="1"/>
              <a:t>потік</a:t>
            </a:r>
            <a:r>
              <a:rPr lang="ru-RU" sz="2500" dirty="0"/>
              <a:t> </a:t>
            </a:r>
            <a:r>
              <a:rPr lang="ru-RU" sz="2500" dirty="0" err="1"/>
              <a:t>енергії</a:t>
            </a:r>
            <a:r>
              <a:rPr lang="ru-RU" sz="2500" dirty="0"/>
              <a:t>, що </a:t>
            </a:r>
            <a:r>
              <a:rPr lang="ru-RU" sz="2500" dirty="0" err="1"/>
              <a:t>складається</a:t>
            </a:r>
            <a:r>
              <a:rPr lang="ru-RU" sz="2500" dirty="0"/>
              <a:t> з </a:t>
            </a:r>
            <a:r>
              <a:rPr lang="ru-RU" sz="2500" dirty="0" err="1"/>
              <a:t>електромагнітного</a:t>
            </a:r>
            <a:r>
              <a:rPr lang="ru-RU" sz="2500" dirty="0"/>
              <a:t> </a:t>
            </a:r>
            <a:r>
              <a:rPr lang="ru-RU" sz="2500" dirty="0" err="1"/>
              <a:t>випромінювання</a:t>
            </a:r>
            <a:r>
              <a:rPr lang="ru-RU" sz="2500" dirty="0"/>
              <a:t> (видимого </a:t>
            </a:r>
            <a:r>
              <a:rPr lang="ru-RU" sz="2500" dirty="0" err="1"/>
              <a:t>світла</a:t>
            </a:r>
            <a:r>
              <a:rPr lang="ru-RU" sz="2500" dirty="0"/>
              <a:t>, </a:t>
            </a:r>
            <a:r>
              <a:rPr lang="ru-RU" sz="2500" dirty="0" err="1"/>
              <a:t>інфрачервоного</a:t>
            </a:r>
            <a:r>
              <a:rPr lang="ru-RU" sz="2500" dirty="0"/>
              <a:t> і </a:t>
            </a:r>
            <a:r>
              <a:rPr lang="ru-RU" sz="2500" dirty="0" err="1"/>
              <a:t>радіовипромінювання</a:t>
            </a:r>
            <a:r>
              <a:rPr lang="ru-RU" sz="2500" dirty="0"/>
              <a:t>); </a:t>
            </a:r>
            <a:r>
              <a:rPr lang="ru-RU" sz="2500" dirty="0" err="1"/>
              <a:t>ультрафіолетового</a:t>
            </a:r>
            <a:r>
              <a:rPr lang="ru-RU" sz="2500" dirty="0"/>
              <a:t> і </a:t>
            </a:r>
            <a:r>
              <a:rPr lang="ru-RU" sz="2500" dirty="0" err="1"/>
              <a:t>рентгенівського</a:t>
            </a:r>
            <a:r>
              <a:rPr lang="ru-RU" sz="2500" dirty="0"/>
              <a:t> </a:t>
            </a:r>
            <a:r>
              <a:rPr lang="ru-RU" sz="2500" dirty="0" err="1"/>
              <a:t>випромінювань</a:t>
            </a:r>
            <a:r>
              <a:rPr lang="ru-RU" sz="2500" dirty="0"/>
              <a:t>; </a:t>
            </a:r>
            <a:r>
              <a:rPr lang="ru-RU" sz="2500" dirty="0" err="1"/>
              <a:t>сонячних</a:t>
            </a:r>
            <a:r>
              <a:rPr lang="ru-RU" sz="2500" dirty="0"/>
              <a:t> </a:t>
            </a:r>
            <a:r>
              <a:rPr lang="ru-RU" sz="2500" dirty="0" err="1"/>
              <a:t>космічних</a:t>
            </a:r>
            <a:r>
              <a:rPr lang="ru-RU" sz="2500" dirty="0"/>
              <a:t> </a:t>
            </a:r>
            <a:r>
              <a:rPr lang="ru-RU" sz="2500" dirty="0" err="1"/>
              <a:t>променів</a:t>
            </a:r>
            <a:r>
              <a:rPr lang="ru-RU" sz="2500" dirty="0"/>
              <a:t>, </a:t>
            </a:r>
            <a:r>
              <a:rPr lang="ru-RU" sz="2500" dirty="0" err="1"/>
              <a:t>виникаючих</a:t>
            </a:r>
            <a:r>
              <a:rPr lang="ru-RU" sz="2500" dirty="0"/>
              <a:t> </a:t>
            </a:r>
            <a:r>
              <a:rPr lang="ru-RU" sz="2500" dirty="0" err="1"/>
              <a:t>тільки</a:t>
            </a:r>
            <a:r>
              <a:rPr lang="ru-RU" sz="2500" dirty="0"/>
              <a:t> під час </a:t>
            </a:r>
            <a:r>
              <a:rPr lang="ru-RU" sz="2500" dirty="0" err="1"/>
              <a:t>дуже</a:t>
            </a:r>
            <a:r>
              <a:rPr lang="ru-RU" sz="2500" dirty="0"/>
              <a:t> сильних </a:t>
            </a:r>
            <a:r>
              <a:rPr lang="ru-RU" sz="2500" dirty="0" err="1"/>
              <a:t>спалахі</a:t>
            </a:r>
            <a:r>
              <a:rPr lang="ru-RU" sz="2500" dirty="0"/>
              <a:t>; та </a:t>
            </a:r>
            <a:r>
              <a:rPr lang="ru-RU" sz="2500" dirty="0" err="1"/>
              <a:t>сонячного</a:t>
            </a:r>
            <a:r>
              <a:rPr lang="ru-RU" sz="2500" dirty="0"/>
              <a:t> </a:t>
            </a:r>
            <a:r>
              <a:rPr lang="ru-RU" sz="2500" dirty="0" err="1"/>
              <a:t>вітру</a:t>
            </a:r>
            <a:r>
              <a:rPr lang="ru-RU" sz="2500" dirty="0"/>
              <a:t> – </a:t>
            </a:r>
            <a:r>
              <a:rPr lang="ru-RU" sz="2500" dirty="0" err="1"/>
              <a:t>постійного</a:t>
            </a:r>
            <a:r>
              <a:rPr lang="ru-RU" sz="2500" dirty="0"/>
              <a:t> потоку </a:t>
            </a:r>
            <a:r>
              <a:rPr lang="ru-RU" sz="2500" dirty="0" err="1"/>
              <a:t>плазми</a:t>
            </a:r>
            <a:r>
              <a:rPr lang="ru-RU" sz="2500" dirty="0"/>
              <a:t>, </a:t>
            </a:r>
            <a:r>
              <a:rPr lang="ru-RU" sz="2500" dirty="0" err="1"/>
              <a:t>створеного</a:t>
            </a:r>
            <a:r>
              <a:rPr lang="ru-RU" sz="2500" dirty="0"/>
              <a:t> головним чином протонами (</a:t>
            </a:r>
            <a:r>
              <a:rPr lang="ru-RU" sz="2500" dirty="0" err="1"/>
              <a:t>іони</a:t>
            </a:r>
            <a:r>
              <a:rPr lang="ru-RU" sz="2500" dirty="0"/>
              <a:t> </a:t>
            </a:r>
            <a:r>
              <a:rPr lang="ru-RU" sz="2500" dirty="0" err="1"/>
              <a:t>водню</a:t>
            </a:r>
            <a:r>
              <a:rPr lang="ru-RU" sz="2500" dirty="0"/>
              <a:t>). </a:t>
            </a:r>
            <a:r>
              <a:rPr lang="ru-RU" sz="2500" dirty="0" err="1"/>
              <a:t>Електромагнітне</a:t>
            </a:r>
            <a:r>
              <a:rPr lang="ru-RU" sz="2500" dirty="0"/>
              <a:t> </a:t>
            </a:r>
            <a:r>
              <a:rPr lang="ru-RU" sz="2500" dirty="0" err="1"/>
              <a:t>випромінювання</a:t>
            </a:r>
            <a:r>
              <a:rPr lang="ru-RU" sz="2500" dirty="0"/>
              <a:t> </a:t>
            </a:r>
            <a:r>
              <a:rPr lang="ru-RU" sz="2500" dirty="0" err="1"/>
              <a:t>Сонця</a:t>
            </a:r>
            <a:r>
              <a:rPr lang="ru-RU" sz="2500" dirty="0"/>
              <a:t> приходить до </a:t>
            </a:r>
            <a:r>
              <a:rPr lang="ru-RU" sz="2500" dirty="0" err="1"/>
              <a:t>Землі</a:t>
            </a:r>
            <a:r>
              <a:rPr lang="ru-RU" sz="2500" dirty="0"/>
              <a:t> через 8 </a:t>
            </a:r>
            <a:r>
              <a:rPr lang="ru-RU" sz="2500" dirty="0" err="1"/>
              <a:t>хвилин</a:t>
            </a:r>
            <a:r>
              <a:rPr lang="ru-RU" sz="2500" dirty="0"/>
              <a:t>, а потоки </a:t>
            </a:r>
            <a:r>
              <a:rPr lang="ru-RU" sz="2500" dirty="0" err="1"/>
              <a:t>частинок</a:t>
            </a:r>
            <a:r>
              <a:rPr lang="ru-RU" sz="2500" dirty="0"/>
              <a:t> </a:t>
            </a:r>
            <a:r>
              <a:rPr lang="ru-RU" sz="2500" dirty="0" err="1"/>
              <a:t>рухаються</a:t>
            </a:r>
            <a:r>
              <a:rPr lang="ru-RU" sz="2500" dirty="0"/>
              <a:t> зі </a:t>
            </a:r>
            <a:r>
              <a:rPr lang="ru-RU" sz="2500" dirty="0" err="1"/>
              <a:t>швидкістю</a:t>
            </a:r>
            <a:r>
              <a:rPr lang="ru-RU" sz="2500" dirty="0"/>
              <a:t> </a:t>
            </a:r>
            <a:r>
              <a:rPr lang="ru-RU" sz="2500" dirty="0" err="1"/>
              <a:t>біля</a:t>
            </a:r>
            <a:r>
              <a:rPr lang="ru-RU" sz="2500" dirty="0"/>
              <a:t> 1000 км/с та </a:t>
            </a:r>
            <a:r>
              <a:rPr lang="ru-RU" sz="2500" dirty="0" err="1"/>
              <a:t>затримуються</a:t>
            </a:r>
            <a:r>
              <a:rPr lang="ru-RU" sz="2500" dirty="0"/>
              <a:t> на </a:t>
            </a:r>
            <a:r>
              <a:rPr lang="ru-RU" sz="2500" dirty="0" err="1"/>
              <a:t>дві</a:t>
            </a:r>
            <a:r>
              <a:rPr lang="ru-RU" sz="2500" dirty="0"/>
              <a:t>-три </a:t>
            </a:r>
            <a:r>
              <a:rPr lang="ru-RU" sz="2500" dirty="0" err="1"/>
              <a:t>доби</a:t>
            </a:r>
            <a:r>
              <a:rPr lang="ru-RU" sz="2500" dirty="0"/>
              <a:t>. Основною причиною </a:t>
            </a:r>
            <a:r>
              <a:rPr lang="ru-RU" sz="2500" dirty="0" err="1"/>
              <a:t>збурень</a:t>
            </a:r>
            <a:r>
              <a:rPr lang="ru-RU" sz="2500" dirty="0"/>
              <a:t> </a:t>
            </a:r>
            <a:r>
              <a:rPr lang="ru-RU" sz="2500" dirty="0" err="1"/>
              <a:t>сонячного</a:t>
            </a:r>
            <a:r>
              <a:rPr lang="ru-RU" sz="2500" dirty="0"/>
              <a:t> </a:t>
            </a:r>
            <a:r>
              <a:rPr lang="ru-RU" sz="2500" dirty="0" err="1"/>
              <a:t>вітру</a:t>
            </a:r>
            <a:r>
              <a:rPr lang="ru-RU" sz="2500" dirty="0"/>
              <a:t>, що </a:t>
            </a:r>
            <a:r>
              <a:rPr lang="ru-RU" sz="2500" dirty="0" err="1"/>
              <a:t>істотно</a:t>
            </a:r>
            <a:r>
              <a:rPr lang="ru-RU" sz="2500" dirty="0"/>
              <a:t> </a:t>
            </a:r>
            <a:r>
              <a:rPr lang="ru-RU" sz="2500" dirty="0" err="1"/>
              <a:t>впливають</a:t>
            </a:r>
            <a:r>
              <a:rPr lang="ru-RU" sz="2500" dirty="0"/>
              <a:t> на </a:t>
            </a:r>
            <a:r>
              <a:rPr lang="ru-RU" sz="2500" dirty="0" err="1"/>
              <a:t>земні</a:t>
            </a:r>
            <a:r>
              <a:rPr lang="ru-RU" sz="2500" dirty="0"/>
              <a:t> </a:t>
            </a:r>
            <a:r>
              <a:rPr lang="ru-RU" sz="2500" dirty="0" err="1"/>
              <a:t>процеси</a:t>
            </a:r>
            <a:r>
              <a:rPr lang="ru-RU" sz="2500" dirty="0"/>
              <a:t>, є </a:t>
            </a:r>
            <a:r>
              <a:rPr lang="ru-RU" sz="2500" dirty="0" err="1"/>
              <a:t>грандіозні</a:t>
            </a:r>
            <a:r>
              <a:rPr lang="ru-RU" sz="2500" dirty="0"/>
              <a:t> </a:t>
            </a:r>
            <a:r>
              <a:rPr lang="ru-RU" sz="2500" dirty="0" err="1"/>
              <a:t>викиди</a:t>
            </a:r>
            <a:r>
              <a:rPr lang="ru-RU" sz="2500" dirty="0"/>
              <a:t> </a:t>
            </a:r>
            <a:r>
              <a:rPr lang="ru-RU" sz="2500" dirty="0" err="1"/>
              <a:t>речовини</a:t>
            </a:r>
            <a:r>
              <a:rPr lang="ru-RU" sz="2500" dirty="0"/>
              <a:t> з </a:t>
            </a:r>
            <a:r>
              <a:rPr lang="ru-RU" sz="2500" dirty="0" err="1"/>
              <a:t>корони</a:t>
            </a:r>
            <a:r>
              <a:rPr lang="ru-RU" sz="2500" dirty="0"/>
              <a:t> </a:t>
            </a:r>
            <a:r>
              <a:rPr lang="ru-RU" sz="2500" dirty="0" err="1"/>
              <a:t>Сонця</a:t>
            </a:r>
            <a:r>
              <a:rPr lang="ru-RU" sz="2500" dirty="0"/>
              <a:t>. При </a:t>
            </a:r>
            <a:r>
              <a:rPr lang="ru-RU" sz="2500" dirty="0" err="1"/>
              <a:t>русі</a:t>
            </a:r>
            <a:r>
              <a:rPr lang="ru-RU" sz="2500" dirty="0"/>
              <a:t> до </a:t>
            </a:r>
            <a:r>
              <a:rPr lang="ru-RU" sz="2500" dirty="0" err="1"/>
              <a:t>Землі</a:t>
            </a:r>
            <a:r>
              <a:rPr lang="ru-RU" sz="2500" dirty="0"/>
              <a:t> вони </a:t>
            </a:r>
            <a:r>
              <a:rPr lang="ru-RU" sz="2500" dirty="0" err="1"/>
              <a:t>перетворюються</a:t>
            </a:r>
            <a:r>
              <a:rPr lang="ru-RU" sz="2500" dirty="0"/>
              <a:t> на </a:t>
            </a:r>
            <a:r>
              <a:rPr lang="ru-RU" sz="2500" dirty="0" err="1"/>
              <a:t>магнітні</a:t>
            </a:r>
            <a:r>
              <a:rPr lang="ru-RU" sz="2500" dirty="0"/>
              <a:t> хмари і </a:t>
            </a:r>
            <a:r>
              <a:rPr lang="ru-RU" sz="2500" dirty="0" err="1"/>
              <a:t>приводять</a:t>
            </a:r>
            <a:r>
              <a:rPr lang="ru-RU" sz="2500" dirty="0"/>
              <a:t> до сильних, </a:t>
            </a:r>
            <a:r>
              <a:rPr lang="ru-RU" sz="2500" dirty="0" err="1"/>
              <a:t>інколи</a:t>
            </a:r>
            <a:r>
              <a:rPr lang="ru-RU" sz="2500" dirty="0"/>
              <a:t> </a:t>
            </a:r>
            <a:r>
              <a:rPr lang="ru-RU" sz="2500" dirty="0" err="1"/>
              <a:t>екстремальних</a:t>
            </a:r>
            <a:r>
              <a:rPr lang="ru-RU" sz="2500" dirty="0"/>
              <a:t> </a:t>
            </a:r>
            <a:r>
              <a:rPr lang="ru-RU" sz="2500" dirty="0" err="1"/>
              <a:t>збурень</a:t>
            </a:r>
            <a:r>
              <a:rPr lang="ru-RU" sz="2500" dirty="0"/>
              <a:t> на </a:t>
            </a:r>
            <a:r>
              <a:rPr lang="ru-RU" sz="2500" dirty="0" err="1"/>
              <a:t>Землі</a:t>
            </a:r>
            <a:r>
              <a:rPr lang="ru-RU" sz="2500" dirty="0"/>
              <a:t>. Особливо </a:t>
            </a:r>
            <a:r>
              <a:rPr lang="ru-RU" sz="2500" dirty="0" err="1"/>
              <a:t>сильні</a:t>
            </a:r>
            <a:r>
              <a:rPr lang="ru-RU" sz="2500" dirty="0"/>
              <a:t> </a:t>
            </a:r>
            <a:r>
              <a:rPr lang="ru-RU" sz="2500" dirty="0" err="1"/>
              <a:t>збурення</a:t>
            </a:r>
            <a:r>
              <a:rPr lang="ru-RU" sz="2500" dirty="0"/>
              <a:t> </a:t>
            </a:r>
            <a:r>
              <a:rPr lang="ru-RU" sz="2500" dirty="0" err="1"/>
              <a:t>магнітного</a:t>
            </a:r>
            <a:r>
              <a:rPr lang="ru-RU" sz="2500" dirty="0"/>
              <a:t> поля </a:t>
            </a:r>
            <a:r>
              <a:rPr lang="ru-RU" sz="2500" dirty="0" err="1"/>
              <a:t>Землі</a:t>
            </a:r>
            <a:r>
              <a:rPr lang="ru-RU" sz="2500" dirty="0"/>
              <a:t> — </a:t>
            </a:r>
            <a:r>
              <a:rPr lang="ru-RU" sz="2500" dirty="0" err="1"/>
              <a:t>магнітні</a:t>
            </a:r>
            <a:r>
              <a:rPr lang="ru-RU" sz="2500" dirty="0"/>
              <a:t> </a:t>
            </a:r>
            <a:r>
              <a:rPr lang="ru-RU" sz="2500" dirty="0" err="1"/>
              <a:t>бурі</a:t>
            </a:r>
            <a:r>
              <a:rPr lang="ru-RU" sz="2500" dirty="0"/>
              <a:t> — </a:t>
            </a:r>
            <a:r>
              <a:rPr lang="ru-RU" sz="2500" dirty="0" err="1"/>
              <a:t>порушують</a:t>
            </a:r>
            <a:r>
              <a:rPr lang="ru-RU" sz="2500" dirty="0"/>
              <a:t> </a:t>
            </a:r>
            <a:r>
              <a:rPr lang="ru-RU" sz="2500" dirty="0" err="1"/>
              <a:t>радіозв’язок</a:t>
            </a:r>
            <a:r>
              <a:rPr lang="ru-RU" sz="2500" dirty="0"/>
              <a:t>, </a:t>
            </a:r>
            <a:r>
              <a:rPr lang="ru-RU" sz="2500" dirty="0" err="1"/>
              <a:t>викликають</a:t>
            </a:r>
            <a:r>
              <a:rPr lang="ru-RU" sz="2500" dirty="0"/>
              <a:t> </a:t>
            </a:r>
            <a:r>
              <a:rPr lang="ru-RU" sz="2500" dirty="0" err="1"/>
              <a:t>інтенсивні</a:t>
            </a:r>
            <a:r>
              <a:rPr lang="ru-RU" sz="2500" dirty="0"/>
              <a:t> </a:t>
            </a:r>
            <a:r>
              <a:rPr lang="ru-RU" sz="2500" dirty="0" err="1"/>
              <a:t>полярні</a:t>
            </a:r>
            <a:r>
              <a:rPr lang="ru-RU" sz="2500" dirty="0"/>
              <a:t> </a:t>
            </a:r>
            <a:r>
              <a:rPr lang="ru-RU" sz="2500" dirty="0" err="1"/>
              <a:t>сяйва</a:t>
            </a:r>
            <a:r>
              <a:rPr lang="ru-RU" sz="2500" dirty="0"/>
              <a:t>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9419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Магнітні</a:t>
            </a:r>
            <a:r>
              <a:rPr lang="ru-RU" dirty="0"/>
              <a:t> </a:t>
            </a:r>
            <a:r>
              <a:rPr lang="ru-RU" dirty="0" err="1" smtClean="0"/>
              <a:t>аномалії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деяких</a:t>
            </a:r>
            <a:r>
              <a:rPr lang="ru-RU" dirty="0"/>
              <a:t> районах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</a:t>
            </a:r>
            <a:r>
              <a:rPr lang="ru-RU" dirty="0" err="1"/>
              <a:t>нахилу</a:t>
            </a:r>
            <a:r>
              <a:rPr lang="ru-RU" dirty="0"/>
              <a:t> від </a:t>
            </a:r>
            <a:r>
              <a:rPr lang="ru-RU" dirty="0" err="1"/>
              <a:t>середніх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для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Курській</a:t>
            </a:r>
            <a:r>
              <a:rPr lang="ru-RU" dirty="0"/>
              <a:t> області в </a:t>
            </a:r>
            <a:r>
              <a:rPr lang="ru-RU" dirty="0" err="1"/>
              <a:t>районі</a:t>
            </a:r>
            <a:r>
              <a:rPr lang="ru-RU" dirty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/>
              <a:t>залізної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</a:t>
            </a:r>
            <a:r>
              <a:rPr lang="ru-RU" dirty="0" err="1"/>
              <a:t>напруга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в 5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для цього району.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/>
              <a:t>так і </a:t>
            </a:r>
            <a:r>
              <a:rPr lang="ru-RU" dirty="0" err="1"/>
              <a:t>називається</a:t>
            </a:r>
            <a:r>
              <a:rPr lang="ru-RU" dirty="0"/>
              <a:t> – </a:t>
            </a:r>
            <a:r>
              <a:rPr lang="ru-RU" dirty="0" err="1"/>
              <a:t>Курська</a:t>
            </a:r>
            <a:r>
              <a:rPr lang="ru-RU" dirty="0"/>
              <a:t> </a:t>
            </a:r>
            <a:r>
              <a:rPr lang="ru-RU" dirty="0" err="1"/>
              <a:t>магнітна</a:t>
            </a:r>
            <a:r>
              <a:rPr lang="ru-RU" dirty="0"/>
              <a:t> </a:t>
            </a:r>
            <a:r>
              <a:rPr lang="ru-RU" dirty="0" err="1"/>
              <a:t>аномалія</a:t>
            </a:r>
            <a:r>
              <a:rPr lang="ru-RU" dirty="0"/>
              <a:t>.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на </a:t>
            </a:r>
            <a:r>
              <a:rPr lang="ru-RU" dirty="0" err="1"/>
              <a:t>обширних</a:t>
            </a:r>
            <a:r>
              <a:rPr lang="ru-RU" dirty="0"/>
              <a:t> </a:t>
            </a:r>
            <a:r>
              <a:rPr lang="ru-RU" dirty="0" err="1"/>
              <a:t>площах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376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28285" y="5209244"/>
            <a:ext cx="6133296" cy="1669783"/>
          </a:xfrm>
        </p:spPr>
        <p:txBody>
          <a:bodyPr/>
          <a:lstStyle/>
          <a:p>
            <a:r>
              <a:rPr lang="ru-RU" b="1" dirty="0" err="1"/>
              <a:t>Полярне</a:t>
            </a:r>
            <a:r>
              <a:rPr lang="ru-RU" b="1" dirty="0"/>
              <a:t> </a:t>
            </a:r>
            <a:r>
              <a:rPr lang="ru-RU" b="1" dirty="0" err="1"/>
              <a:t>сяйво</a:t>
            </a:r>
            <a:r>
              <a:rPr lang="ru-RU" b="1" dirty="0"/>
              <a:t> - </a:t>
            </a:r>
            <a:r>
              <a:rPr lang="ru-RU" b="1" dirty="0" err="1"/>
              <a:t>оптичне</a:t>
            </a:r>
            <a:r>
              <a:rPr lang="ru-RU" b="1" dirty="0"/>
              <a:t> </a:t>
            </a:r>
            <a:r>
              <a:rPr lang="ru-RU" b="1" dirty="0" err="1"/>
              <a:t>явище</a:t>
            </a:r>
            <a:r>
              <a:rPr lang="ru-RU" b="1" dirty="0"/>
              <a:t> у </a:t>
            </a:r>
            <a:r>
              <a:rPr lang="ru-RU" b="1" dirty="0" err="1"/>
              <a:t>верхніх</a:t>
            </a:r>
            <a:r>
              <a:rPr lang="ru-RU" b="1" dirty="0"/>
              <a:t> шарах </a:t>
            </a:r>
            <a:r>
              <a:rPr lang="ru-RU" b="1" dirty="0" err="1"/>
              <a:t>атмосфери</a:t>
            </a:r>
            <a:r>
              <a:rPr lang="ru-RU" b="1" dirty="0"/>
              <a:t>, </a:t>
            </a:r>
            <a:r>
              <a:rPr lang="ru-RU" b="1" dirty="0" err="1"/>
              <a:t>світіння</a:t>
            </a:r>
            <a:r>
              <a:rPr lang="ru-RU" b="1" dirty="0"/>
              <a:t> </a:t>
            </a:r>
            <a:r>
              <a:rPr lang="ru-RU" b="1" dirty="0" err="1"/>
              <a:t>окремих</a:t>
            </a:r>
            <a:r>
              <a:rPr lang="ru-RU" b="1" dirty="0"/>
              <a:t> </a:t>
            </a:r>
            <a:r>
              <a:rPr lang="ru-RU" b="1" dirty="0" err="1"/>
              <a:t>ділянок</a:t>
            </a:r>
            <a:r>
              <a:rPr lang="ru-RU" b="1" dirty="0"/>
              <a:t> </a:t>
            </a:r>
            <a:r>
              <a:rPr lang="ru-RU" b="1" dirty="0" err="1"/>
              <a:t>нічного</a:t>
            </a:r>
            <a:r>
              <a:rPr lang="ru-RU" b="1" dirty="0"/>
              <a:t> неба, що </a:t>
            </a:r>
            <a:r>
              <a:rPr lang="ru-RU" b="1" dirty="0" err="1"/>
              <a:t>швидко</a:t>
            </a:r>
            <a:r>
              <a:rPr lang="ru-RU" b="1" dirty="0"/>
              <a:t> </a:t>
            </a:r>
            <a:r>
              <a:rPr lang="ru-RU" b="1" dirty="0" err="1" smtClean="0"/>
              <a:t>змінюється</a:t>
            </a:r>
            <a:r>
              <a:rPr lang="ru-RU" b="1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54745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</TotalTime>
  <Words>632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Кнопка</vt:lpstr>
      <vt:lpstr>Магнітне поле</vt:lpstr>
      <vt:lpstr>Магнітне поле</vt:lpstr>
      <vt:lpstr>Презентация PowerPoint</vt:lpstr>
      <vt:lpstr>Магнітне поле Землі</vt:lpstr>
      <vt:lpstr>Презентация PowerPoint</vt:lpstr>
      <vt:lpstr>Магнітні аномалії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2014-02-16T14:25:14Z</dcterms:created>
  <dcterms:modified xsi:type="dcterms:W3CDTF">2014-02-16T16:20:41Z</dcterms:modified>
</cp:coreProperties>
</file>