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57" r:id="rId5"/>
    <p:sldId id="263" r:id="rId6"/>
    <p:sldId id="269" r:id="rId7"/>
    <p:sldId id="258" r:id="rId8"/>
    <p:sldId id="264" r:id="rId9"/>
    <p:sldId id="268" r:id="rId10"/>
    <p:sldId id="260" r:id="rId11"/>
    <p:sldId id="266" r:id="rId12"/>
    <p:sldId id="261" r:id="rId13"/>
    <p:sldId id="265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908721"/>
            <a:ext cx="8458200" cy="3456383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/>
              <a:t>Вплив</a:t>
            </a:r>
            <a:r>
              <a:rPr lang="ru-RU" sz="5400" dirty="0" smtClean="0"/>
              <a:t> ЕЛЕКТРОМАГН</a:t>
            </a:r>
            <a:r>
              <a:rPr lang="uk-UA" sz="5400" dirty="0" smtClean="0"/>
              <a:t>ІТНОГО ПОЛЯ НА ОРГАНІЗМ </a:t>
            </a:r>
            <a:br>
              <a:rPr lang="uk-UA" sz="5400" dirty="0" smtClean="0"/>
            </a:br>
            <a:r>
              <a:rPr lang="uk-UA" sz="5400" dirty="0" smtClean="0"/>
              <a:t>ЛЮДИНИ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865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900igr.net/datai/informatika/Vlijanie-mobilnykh-telefonov/0006-002-Vlijanie-EMP-na-golovnoj-moz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692696"/>
            <a:ext cx="8394171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34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nstrumentation.artronics.de/images/rad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037690" cy="349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4576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city-data.com/forum/attachments/tucson/41264d1241894573-hang-up-drive-cellphone_cookhea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764704"/>
            <a:ext cx="4392488" cy="556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17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s3.uploads.ru/mQP8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543" y="332656"/>
            <a:ext cx="4352925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29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osmoforum.ucoz.ru/_fr/0/0188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6336704" cy="56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82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img-2006-10.photosight.ru/25/17253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457339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067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rorabkubani.ru/media/bf435ffaa60c48a104d06b84de2137d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8" y="476672"/>
            <a:ext cx="8778475" cy="585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84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s03.resimyukle.com/files/view/ryu.pho.img/868/28/elektromanetik-dalgalar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7032"/>
            <a:ext cx="6420324" cy="685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55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Очень много кабе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239000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79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Электромагнитные волны, проходящие сквозь тело челов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21786" cy="617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2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eofin.ru/wp-content/uploads/2012/05/78770304_230fab19ef132ca4d509aa3ac768cd5a_big-e1337097360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80119"/>
            <a:ext cx="7764016" cy="555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9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expertmebel-yug.ru/files/image/articles/elektromagnitnye_polia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438035" cy="609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3565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stihi.ru/pics/2013/03/07/11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421"/>
            <a:ext cx="8784976" cy="557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8846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229</TotalTime>
  <Words>6</Words>
  <Application>Microsoft Office PowerPoint</Application>
  <PresentationFormat>Экран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Вплив ЕЛЕКТРОМАГНІТНОГО ПОЛЯ НА ОРГАНІЗМ  ЛЮДИНИ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ЕЛЕКТРОМАГНІТНОГО ПОЛЯ НА ОРГАНІЗМ  ЛЮДИНИ</dc:title>
  <dc:creator>Юля</dc:creator>
  <cp:lastModifiedBy>Юля</cp:lastModifiedBy>
  <cp:revision>7</cp:revision>
  <dcterms:created xsi:type="dcterms:W3CDTF">2013-10-29T10:50:50Z</dcterms:created>
  <dcterms:modified xsi:type="dcterms:W3CDTF">2013-11-11T17:53:58Z</dcterms:modified>
</cp:coreProperties>
</file>