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1556792"/>
            <a:ext cx="7344816" cy="1224136"/>
          </a:xfrm>
        </p:spPr>
        <p:txBody>
          <a:bodyPr>
            <a:noAutofit/>
          </a:bodyPr>
          <a:lstStyle/>
          <a:p>
            <a:pPr algn="ctr"/>
            <a:r>
              <a:rPr lang="ru-RU" sz="6000" dirty="0" err="1"/>
              <a:t>Інтерференція</a:t>
            </a:r>
            <a:r>
              <a:rPr lang="ru-RU" sz="6000" dirty="0"/>
              <a:t> </a:t>
            </a:r>
            <a:r>
              <a:rPr lang="ru-RU" sz="6000" dirty="0" err="1" smtClean="0"/>
              <a:t>світла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4437112"/>
            <a:ext cx="305983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err="1"/>
              <a:t>Виконала</a:t>
            </a:r>
            <a:endParaRPr lang="ru-RU" sz="2400" dirty="0"/>
          </a:p>
          <a:p>
            <a:pPr algn="r"/>
            <a:r>
              <a:rPr lang="ru-RU" sz="2400" dirty="0" err="1"/>
              <a:t>Учениця</a:t>
            </a:r>
            <a:r>
              <a:rPr lang="ru-RU" sz="2400" dirty="0"/>
              <a:t> 11-А </a:t>
            </a:r>
            <a:r>
              <a:rPr lang="ru-RU" sz="2400" dirty="0" err="1"/>
              <a:t>класу</a:t>
            </a:r>
            <a:endParaRPr lang="ru-RU" sz="2400" dirty="0"/>
          </a:p>
          <a:p>
            <a:pPr algn="r"/>
            <a:r>
              <a:rPr lang="ru-RU" sz="2400" dirty="0"/>
              <a:t>ХЗОШ №168</a:t>
            </a:r>
          </a:p>
          <a:p>
            <a:pPr algn="r"/>
            <a:r>
              <a:rPr lang="ru-RU" sz="2400" dirty="0" err="1"/>
              <a:t>Бєлікова</a:t>
            </a:r>
            <a:r>
              <a:rPr lang="ru-RU" sz="2400" dirty="0"/>
              <a:t> </a:t>
            </a:r>
            <a:r>
              <a:rPr lang="ru-RU" sz="2400" dirty="0" err="1"/>
              <a:t>Юлія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625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5"/>
            <a:ext cx="3312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прошарок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лінзою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великою фокусною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плоско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Ньютона.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6093296"/>
            <a:ext cx="3361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Ньютона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31499"/>
            <a:ext cx="4427959" cy="637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84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Ньютона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3920" y="1124744"/>
            <a:ext cx="40960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кривизни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Ньютона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Ньютона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прохідному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Ньютона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прохідному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Ньютона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кривизни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17" y="476672"/>
            <a:ext cx="3276600" cy="11239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34" y="1979538"/>
            <a:ext cx="4448175" cy="8953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3032111"/>
            <a:ext cx="2154127" cy="7890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654" y="4077072"/>
            <a:ext cx="4305300" cy="8477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373216"/>
            <a:ext cx="4238625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319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точного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522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Прилади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інтерференції</a:t>
            </a:r>
            <a:r>
              <a:rPr lang="ru-RU" dirty="0"/>
              <a:t> для </a:t>
            </a:r>
            <a:r>
              <a:rPr lang="ru-RU" dirty="0" err="1"/>
              <a:t>оптичних</a:t>
            </a:r>
            <a:r>
              <a:rPr lang="ru-RU" dirty="0"/>
              <a:t> </a:t>
            </a:r>
            <a:r>
              <a:rPr lang="ru-RU" dirty="0" err="1"/>
              <a:t>вимірів</a:t>
            </a:r>
            <a:r>
              <a:rPr lang="ru-RU" dirty="0"/>
              <a:t>,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інтерферометрами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700" y="260648"/>
            <a:ext cx="4824536" cy="4153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565632"/>
            <a:ext cx="4104456" cy="30895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3" y="2170584"/>
            <a:ext cx="242887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70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332656"/>
            <a:ext cx="595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Мильній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Бульбашці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05" y="1052736"/>
            <a:ext cx="8255000" cy="532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2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7864" y="332656"/>
            <a:ext cx="2212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836712"/>
            <a:ext cx="3168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послаблення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суперпозицію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приводить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731" y="707803"/>
            <a:ext cx="5400600" cy="529094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220072" y="6042680"/>
            <a:ext cx="2686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картина</a:t>
            </a:r>
          </a:p>
        </p:txBody>
      </p:sp>
    </p:spTree>
    <p:extLst>
      <p:ext uri="{BB962C8B-B14F-4D97-AF65-F5344CB8AC3E}">
        <p14:creationId xmlns:p14="http://schemas.microsoft.com/office/powerpoint/2010/main" val="391441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030" y="2132856"/>
            <a:ext cx="5737313" cy="44641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382013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Когерентними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ω1 = ω2;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поляризації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інтерферуючі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27363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картиною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суперпозиція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2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37444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Когерентні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розділивши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випромінюється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на два пучки,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заломлений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628" y="404664"/>
            <a:ext cx="4681688" cy="613176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3508" y="5768389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Юнга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когерентних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44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128" y="260648"/>
            <a:ext cx="82643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вакуумі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пройдений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той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8441" y="2279975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 = </a:t>
            </a:r>
            <a:r>
              <a:rPr lang="en-US" dirty="0" err="1"/>
              <a:t>nl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3212976"/>
            <a:ext cx="76774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шляху: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 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L1 – L2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.’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фаз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інтерферуючих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ходу</a:t>
            </a:r>
          </a:p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Δφ = 2π∙Δ/λ.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34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63184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ходу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інтерферуючих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променів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парному числу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півхвиль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 = 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 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0,1,2,…).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ходу,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непарному числу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півхвиль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 = ±(2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k+1)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λ/2.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212976"/>
            <a:ext cx="3320256" cy="332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0451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Інтерференційні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розсіяного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плоскопаралельної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пластинки.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локалізовані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нескінченості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екрані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фокусуючи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974132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8821"/>
            <a:ext cx="6615774" cy="54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21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монохроматичного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3651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заломлення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– кут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λ/2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густого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132856"/>
            <a:ext cx="5184576" cy="177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64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03936"/>
            <a:ext cx="3312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пучком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локалізовані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поблизу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16124" y="6209072"/>
            <a:ext cx="2395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Смуги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98246"/>
            <a:ext cx="5322168" cy="628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0680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34</TotalTime>
  <Words>522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Паркет</vt:lpstr>
      <vt:lpstr>Інтерференція світла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Інтерференція хвиль. Дифракція світла</dc:title>
  <dc:creator>Администратор</dc:creator>
  <cp:lastModifiedBy>Пользователь Windows</cp:lastModifiedBy>
  <cp:revision>6</cp:revision>
  <dcterms:created xsi:type="dcterms:W3CDTF">2014-02-20T23:53:41Z</dcterms:created>
  <dcterms:modified xsi:type="dcterms:W3CDTF">2014-02-21T00:39:03Z</dcterms:modified>
</cp:coreProperties>
</file>