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B7E805-B043-44D6-948D-BDE2E6F10CB1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2FE70-25C1-4B7E-AC5A-E578A0CF3B5E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B7E805-B043-44D6-948D-BDE2E6F10CB1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2FE70-25C1-4B7E-AC5A-E578A0CF3B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B7E805-B043-44D6-948D-BDE2E6F10CB1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2FE70-25C1-4B7E-AC5A-E578A0CF3B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B7E805-B043-44D6-948D-BDE2E6F10CB1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2FE70-25C1-4B7E-AC5A-E578A0CF3B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B7E805-B043-44D6-948D-BDE2E6F10CB1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2FE70-25C1-4B7E-AC5A-E578A0CF3B5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B7E805-B043-44D6-948D-BDE2E6F10CB1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2FE70-25C1-4B7E-AC5A-E578A0CF3B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B7E805-B043-44D6-948D-BDE2E6F10CB1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2FE70-25C1-4B7E-AC5A-E578A0CF3B5E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B7E805-B043-44D6-948D-BDE2E6F10CB1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2FE70-25C1-4B7E-AC5A-E578A0CF3B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B7E805-B043-44D6-948D-BDE2E6F10CB1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2FE70-25C1-4B7E-AC5A-E578A0CF3B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B7E805-B043-44D6-948D-BDE2E6F10CB1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2FE70-25C1-4B7E-AC5A-E578A0CF3B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6BB7E805-B043-44D6-948D-BDE2E6F10CB1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532FE70-25C1-4B7E-AC5A-E578A0CF3B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BB7E805-B043-44D6-948D-BDE2E6F10CB1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532FE70-25C1-4B7E-AC5A-E578A0CF3B5E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edge/>
  </p:transition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svitppt.com.ua/fizika/ultrafioletovi-viprominyuvannya.html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idruchniki.com/1456060338195/bzhd/ultrafioletove_viprominyuvannya" TargetMode="External"/><Relationship Id="rId4" Type="http://schemas.openxmlformats.org/officeDocument/2006/relationships/hyperlink" Target="http://pidruchniki.com/1754090638971/bzhd/yak_vplivaye_ultrafioletove_viprominyuvannya_organizm_lyudini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/index.php?title=%D0%A1%D0%B5%D1%80%D0%B5%D0%B4%D0%BD%D1%96_%D1%83%D0%BB%D1%8C%D1%82%D1%80%D0%B0%D1%84%D1%96%D0%BE%D0%BB%D0%B5%D1%82%D0%BE%D0%B2%D1%96_%D1%85%D0%B2%D0%B8%D0%BB%D1%96&amp;action=edit&amp;redlink=1" TargetMode="External"/><Relationship Id="rId2" Type="http://schemas.openxmlformats.org/officeDocument/2006/relationships/hyperlink" Target="http://uk.wikipedia.org/w/index.php?title=%D0%94%D0%BE%D0%B2%D0%B3%D1%96_%D1%83%D0%BB%D1%8C%D1%82%D1%80%D0%B0%D1%84%D1%96%D0%BE%D0%BB%D0%B5%D1%82%D0%BE%D0%B2%D1%96_%D1%85%D0%B2%D0%B8%D0%BB%D1%96&amp;action=edit&amp;redlink=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.wikipedia.org/w/index.php?title=%D0%9A%D0%BE%D1%80%D0%BE%D1%82%D0%BA%D1%96_%D1%83%D0%BB%D1%8C%D1%82%D1%80%D0%B0%D1%84%D1%96%D0%BE%D0%BB%D0%B5%D1%82%D0%BE%D0%B2%D1%96_%D1%85%D0%B2%D0%B8%D0%BB%D1%96&amp;action=edit&amp;redlink=1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http://poglyad.com/Content/stories/3829/ffb3fe7bf5ff041fb0f4aa1d643a2ef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2626643" y="-1826443"/>
            <a:ext cx="4286250" cy="87484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343400"/>
            <a:ext cx="8748464" cy="1975104"/>
          </a:xfrm>
        </p:spPr>
        <p:txBody>
          <a:bodyPr/>
          <a:lstStyle/>
          <a:p>
            <a:r>
              <a:rPr lang="uk-UA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Ультрафіолетове випромінювання</a:t>
            </a:r>
            <a:endParaRPr lang="ru-RU" b="0" cap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4149080"/>
            <a:ext cx="7772400" cy="1508760"/>
          </a:xfrm>
        </p:spPr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Гайдичук Ангеліни 11-Б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www.medinstitut.kiev.ua/wp-content/uploads/2014/07/large_glow_in_the_dark_tatto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4000500"/>
            <a:ext cx="4572000" cy="2857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Вплив на шкіру людини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340768"/>
            <a:ext cx="7772400" cy="4572000"/>
          </a:xfrm>
        </p:spPr>
        <p:txBody>
          <a:bodyPr>
            <a:normAutofit fontScale="92500"/>
          </a:bodyPr>
          <a:lstStyle/>
          <a:p>
            <a:pPr algn="ctr"/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ультрафіолетового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опромінення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шкіру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перевищує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природну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захисну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здатність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шкіри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засмага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призводить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 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опіків.Тривала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ультрафіолету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сприяє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розвитку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меланоми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різних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видів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раку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шкіри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прискорює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старіння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поява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зморшок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При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контрольованому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дії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шкіру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ультрафіолетових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променів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одним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основних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позитивних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факторів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вважається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утворення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шкірі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вітаміну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 ,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умови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ній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зберігається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природна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жирова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плівка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Вплив на сітківку 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Ультрафіолетове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випромінювання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невідчутно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очей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інтенсивному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опроміненні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викликає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типово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радіаційне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ураження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опік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сітківки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 ж,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ультрафіолет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надзвичайно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потрібен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очей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про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свідчать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більшість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офтальмологів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Сонячне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світло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розслаблює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приочні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м'язи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стимулює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райдужну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оболонку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нерви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очей,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збільшує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циркуляцію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крові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Регулярно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зміцнюючи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допомогою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сонячних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ванн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нерви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сітківки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можна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позбутися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болісних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відчуттів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очах,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виникають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інтенсивному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сонячному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світлі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elementy.ru/images/eltpub/dyes_2_6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0"/>
            <a:ext cx="4644008" cy="48691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Джерела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hlinkClick r:id="rId3"/>
              </a:rPr>
              <a:t>http://</a:t>
            </a:r>
            <a:r>
              <a:rPr lang="de-DE" dirty="0" smtClean="0">
                <a:hlinkClick r:id="rId3"/>
              </a:rPr>
              <a:t>svitppt.com.ua/fizika/ultrafioletovi-viprominyuvannya.html</a:t>
            </a:r>
            <a:endParaRPr lang="uk-UA" dirty="0" smtClean="0"/>
          </a:p>
          <a:p>
            <a:r>
              <a:rPr lang="de-DE" dirty="0" smtClean="0">
                <a:hlinkClick r:id="rId4"/>
              </a:rPr>
              <a:t>http://</a:t>
            </a:r>
            <a:r>
              <a:rPr lang="de-DE" dirty="0" smtClean="0">
                <a:hlinkClick r:id="rId4"/>
              </a:rPr>
              <a:t>pidruchniki.com/1754090638971/bzhd/yak_vplivaye_ultrafioletove_viprominyuvannya_organizm_lyudini</a:t>
            </a:r>
            <a:endParaRPr lang="uk-UA" dirty="0" smtClean="0"/>
          </a:p>
          <a:p>
            <a:r>
              <a:rPr lang="de-DE" dirty="0" smtClean="0">
                <a:hlinkClick r:id="rId5"/>
              </a:rPr>
              <a:t>http</a:t>
            </a:r>
            <a:r>
              <a:rPr lang="de-DE" dirty="0" smtClean="0">
                <a:hlinkClick r:id="rId5"/>
              </a:rPr>
              <a:t>://</a:t>
            </a:r>
            <a:r>
              <a:rPr lang="de-DE" dirty="0" smtClean="0">
                <a:hlinkClick r:id="rId5"/>
              </a:rPr>
              <a:t>pidruchniki.com/1456060338195/bzhd/ultrafioletove_viprominyuvannya</a:t>
            </a:r>
            <a:endParaRPr lang="uk-UA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ifolderlinks.ru/files/au48827/Ultrafiolet_-_svoimi_rukami.jpg"/>
          <p:cNvPicPr>
            <a:picLocks noChangeAspect="1" noChangeArrowheads="1"/>
          </p:cNvPicPr>
          <p:nvPr/>
        </p:nvPicPr>
        <p:blipFill>
          <a:blip r:embed="rId2" cstate="print"/>
          <a:srcRect b="9148"/>
          <a:stretch>
            <a:fillRect/>
          </a:stretch>
        </p:blipFill>
        <p:spPr bwMode="auto">
          <a:xfrm>
            <a:off x="395536" y="0"/>
            <a:ext cx="4286250" cy="292494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Що таке ультрафіолетове випромінювання?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2060848"/>
            <a:ext cx="7772400" cy="4572000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Ультрафіолетове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випромінювання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smtClean="0"/>
              <a:t>(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скорочено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УФ-випромінювання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ультрафіолет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—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невидиме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оком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електромагнітне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випромінювання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займає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спектральну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область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між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видимим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рентгенівським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випромінюваннями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межах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довжин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хвиль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400-10</a:t>
            </a:r>
            <a:r>
              <a:rPr lang="ru-RU" i="1" dirty="0" smtClean="0"/>
              <a:t> нм.</a:t>
            </a:r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772400" cy="914400"/>
          </a:xfrm>
        </p:spPr>
        <p:txBody>
          <a:bodyPr/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Класифікація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268760"/>
            <a:ext cx="8136904" cy="518457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область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ультрафіолетового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випромінювання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умовно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ділиться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на:</a:t>
            </a:r>
          </a:p>
          <a:p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Довгі ультрафіолетові хвилі (ще не написана)"/>
              </a:rPr>
              <a:t>довгі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Довгі ультрафіолетові хвилі (ще не написана)"/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Довгі ультрафіолетові хвилі (ще не написана)"/>
              </a:rPr>
              <a:t>ультрафіолетові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Довгі ультрафіолетові хвилі (ще не написана)"/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Довгі ультрафіолетові хвилі (ще не написана)"/>
              </a:rPr>
              <a:t>хвилі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315 до 400 нм;</a:t>
            </a:r>
          </a:p>
          <a:p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tooltip="Середні ультрафіолетові хвилі (ще не написана)"/>
              </a:rPr>
              <a:t>середні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tooltip="Середні ультрафіолетові хвилі (ще не написана)"/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tooltip="Середні ультрафіолетові хвилі (ще не написана)"/>
              </a:rPr>
              <a:t>ультрафіолетові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tooltip="Середні ультрафіолетові хвилі (ще не написана)"/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tooltip="Середні ультрафіолетові хвилі (ще не написана)"/>
              </a:rPr>
              <a:t>хвилі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280 до 315 нм;</a:t>
            </a:r>
          </a:p>
          <a:p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tooltip="Короткі ультрафіолетові хвилі (ще не написана)"/>
              </a:rPr>
              <a:t>короткі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tooltip="Короткі ультрафіолетові хвилі (ще не написана)"/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tooltip="Короткі ультрафіолетові хвилі (ще не написана)"/>
              </a:rPr>
              <a:t>ультрафіолетові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tooltip="Короткі ультрафіолетові хвилі (ще не написана)"/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tooltip="Короткі ультрафіолетові хвилі (ще не написана)"/>
              </a:rPr>
              <a:t>хвилі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10 до 280 нм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buNone/>
            </a:pP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</a:p>
          <a:p>
            <a:pPr>
              <a:buNone/>
            </a:pPr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 на:</a:t>
            </a:r>
          </a:p>
          <a:p>
            <a:r>
              <a:rPr lang="uk-UA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Ближню</a:t>
            </a: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400 до 200 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нм);</a:t>
            </a:r>
          </a:p>
          <a:p>
            <a:r>
              <a:rPr lang="ru-RU" i="1" u="sng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Далеку</a:t>
            </a:r>
            <a:r>
              <a:rPr lang="ru-RU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u="sng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</a:t>
            </a:r>
            <a:r>
              <a:rPr lang="ru-RU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i="1" u="sng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вакуумну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(200-10 нм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ru-RU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748464" cy="1484784"/>
          </a:xfrm>
        </p:spPr>
        <p:txBody>
          <a:bodyPr/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міжнародною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класифікацією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стандарта </a:t>
            </a: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ISO-DIS-21348</a:t>
            </a: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сонячне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УФ-випромінення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розподіляється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такі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області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підобласті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Содержимое 3" descr="Снимок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contrast="10000"/>
          </a:blip>
          <a:stretch>
            <a:fillRect/>
          </a:stretch>
        </p:blipFill>
        <p:spPr>
          <a:xfrm>
            <a:off x="539552" y="1700808"/>
            <a:ext cx="8411935" cy="482453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Оптичний спектр сонячного </a:t>
            </a:r>
            <a:r>
              <a:rPr lang="uk-UA" dirty="0" err="1" smtClean="0"/>
              <a:t>випромінення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5229200"/>
            <a:ext cx="8748464" cy="16288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Зверху</a:t>
            </a:r>
            <a:r>
              <a:rPr lang="ru-RU" dirty="0" smtClean="0"/>
              <a:t> — </a:t>
            </a:r>
            <a:r>
              <a:rPr lang="ru-RU" dirty="0" err="1" smtClean="0"/>
              <a:t>звичайний</a:t>
            </a:r>
            <a:r>
              <a:rPr lang="ru-RU" dirty="0" smtClean="0"/>
              <a:t> </a:t>
            </a:r>
            <a:r>
              <a:rPr lang="ru-RU" dirty="0" err="1" smtClean="0"/>
              <a:t>вигляд</a:t>
            </a:r>
            <a:r>
              <a:rPr lang="ru-RU" dirty="0" smtClean="0"/>
              <a:t> у </a:t>
            </a:r>
            <a:r>
              <a:rPr lang="ru-RU" dirty="0" smtClean="0"/>
              <a:t>спектроскоп;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Знизу</a:t>
            </a:r>
            <a:r>
              <a:rPr lang="ru-RU" dirty="0" smtClean="0"/>
              <a:t> — </a:t>
            </a:r>
            <a:r>
              <a:rPr lang="ru-RU" dirty="0" err="1" smtClean="0"/>
              <a:t>представлення</a:t>
            </a:r>
            <a:r>
              <a:rPr lang="ru-RU" dirty="0" smtClean="0"/>
              <a:t> </a:t>
            </a:r>
            <a:r>
              <a:rPr lang="ru-RU" dirty="0" err="1" smtClean="0"/>
              <a:t>залежності</a:t>
            </a:r>
            <a:r>
              <a:rPr lang="ru-RU" dirty="0" smtClean="0"/>
              <a:t> </a:t>
            </a:r>
            <a:r>
              <a:rPr lang="ru-RU" dirty="0" err="1" smtClean="0"/>
              <a:t>інтенсивності</a:t>
            </a:r>
            <a:r>
              <a:rPr lang="ru-RU" dirty="0" smtClean="0"/>
              <a:t> </a:t>
            </a:r>
            <a:r>
              <a:rPr lang="ru-RU" dirty="0" err="1" smtClean="0"/>
              <a:t>випромінення</a:t>
            </a:r>
            <a:r>
              <a:rPr lang="ru-RU" dirty="0" smtClean="0"/>
              <a:t> </a:t>
            </a:r>
            <a:r>
              <a:rPr lang="ru-RU" dirty="0" err="1" smtClean="0"/>
              <a:t>від</a:t>
            </a:r>
            <a:r>
              <a:rPr lang="ru-RU" dirty="0" smtClean="0"/>
              <a:t> </a:t>
            </a:r>
            <a:r>
              <a:rPr lang="ru-RU" dirty="0" err="1" smtClean="0"/>
              <a:t>довжини</a:t>
            </a:r>
            <a:r>
              <a:rPr lang="ru-RU" dirty="0" smtClean="0"/>
              <a:t> </a:t>
            </a:r>
            <a:r>
              <a:rPr lang="ru-RU" dirty="0" err="1" smtClean="0"/>
              <a:t>хвилі</a:t>
            </a:r>
            <a:endParaRPr lang="ru-RU" dirty="0"/>
          </a:p>
        </p:txBody>
      </p:sp>
      <p:pic>
        <p:nvPicPr>
          <p:cNvPr id="14338" name="Picture 2" descr="Файл:Spectra.Classical&amp;Func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916832"/>
            <a:ext cx="8748464" cy="332051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63272" cy="914400"/>
          </a:xfrm>
        </p:spPr>
        <p:txBody>
          <a:bodyPr/>
          <a:lstStyle/>
          <a:p>
            <a:r>
              <a:rPr lang="uk-UA" dirty="0" smtClean="0"/>
              <a:t>Сонячна корона в </a:t>
            </a:r>
            <a:r>
              <a:rPr lang="uk-UA" dirty="0" err="1" smtClean="0"/>
              <a:t>УФ-діапазоні</a:t>
            </a:r>
            <a:endParaRPr lang="ru-RU" dirty="0"/>
          </a:p>
        </p:txBody>
      </p:sp>
      <p:pic>
        <p:nvPicPr>
          <p:cNvPr id="18434" name="Picture 2" descr="http://znaimo.com.ua/images/rubase_1_149360483_76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87462">
            <a:off x="1905013" y="1056090"/>
            <a:ext cx="5476472" cy="533752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vkurse.ua/i/2008-11/upravlyat-vodoy-i-maslom-distancionn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1340768"/>
            <a:ext cx="3810000" cy="273630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460432" cy="1224136"/>
          </a:xfrm>
        </p:spPr>
        <p:txBody>
          <a:bodyPr/>
          <a:lstStyle/>
          <a:p>
            <a:pPr algn="ctr"/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Джерела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ультрафіолетового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випромінювання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783560"/>
            <a:ext cx="8229600" cy="5074440"/>
          </a:xfrm>
        </p:spPr>
        <p:txBody>
          <a:bodyPr>
            <a:normAutofit/>
          </a:bodyPr>
          <a:lstStyle/>
          <a:p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Сонце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endPara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зірки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endPara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туманності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інші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космічні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об'єкти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i="1" dirty="0" smtClean="0"/>
              <a:t>	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лише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довгохвильова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частина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цього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випромінювання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досягає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земної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поверхні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Більш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короткохвильове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випромінювання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поглинається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озоном, киснем та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іншими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компонентами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атмосфери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висоті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30—200 км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поверхні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Землі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Детектори </a:t>
            </a:r>
            <a:r>
              <a:rPr lang="uk-UA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УФ-випромінення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Канальні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електронні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помножувачі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Фотоматеріали,</a:t>
            </a:r>
          </a:p>
          <a:p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Фотоелектричні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приймачі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Фотодіоди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Іонізаційні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камери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Фотопомножувачі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9458" name="Picture 2" descr="http://vseslova.com.ua/images/bse/0003/32996/3_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3048000"/>
            <a:ext cx="4114800" cy="3810000"/>
          </a:xfrm>
          <a:prstGeom prst="rect">
            <a:avLst/>
          </a:prstGeom>
          <a:noFill/>
        </p:spPr>
      </p:pic>
      <p:pic>
        <p:nvPicPr>
          <p:cNvPr id="19460" name="Picture 4" descr="http://novina.sumy.ua/i/20081225114533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067250"/>
            <a:ext cx="4608512" cy="27907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772400" cy="914400"/>
          </a:xfrm>
        </p:spPr>
        <p:txBody>
          <a:bodyPr/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Застосування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836712"/>
            <a:ext cx="8820472" cy="5074440"/>
          </a:xfrm>
        </p:spPr>
        <p:txBody>
          <a:bodyPr>
            <a:noAutofit/>
          </a:bodyPr>
          <a:lstStyle/>
          <a:p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Вивчення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спектрів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випромінювання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поглинання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відбиття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УФ-області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дозволяє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визначати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електронну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структуру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атомів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іонів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молекул, а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також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твердих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тіл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Ультрафіолетове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випромінювання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застосовується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криміналістиці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встановлення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ідентичності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фарбників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автентичності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документів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тощо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В </a:t>
            </a:r>
            <a:r>
              <a:rPr lang="ru-RU" sz="2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мистецтвознавстві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дозволяє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знайти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картинах не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видимі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оком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сліди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реставрацій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.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Здатність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багатьох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речовин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виборчого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поглинання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ультрафіолетового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випромінювання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використовується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виявлення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атмосфері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шкідливих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домішок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також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ультрафіолетовій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мікроскопії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2530" name="Picture 2" descr="http://antiterror.com.ru/image/data/products/1407_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2188" y="1556792"/>
            <a:ext cx="7951812" cy="530120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</TotalTime>
  <Words>262</Words>
  <Application>Microsoft Office PowerPoint</Application>
  <PresentationFormat>Экран (4:3)</PresentationFormat>
  <Paragraphs>43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Метро</vt:lpstr>
      <vt:lpstr>Ультрафіолетове випромінювання</vt:lpstr>
      <vt:lpstr>Що таке ультрафіолетове випромінювання?</vt:lpstr>
      <vt:lpstr>Класифікація</vt:lpstr>
      <vt:lpstr>За міжнародною класифікацією стандарта ISO-DIS-21348 сонячне УФ-випромінення розподіляється на такі області та підобласті:</vt:lpstr>
      <vt:lpstr>Оптичний спектр сонячного випромінення</vt:lpstr>
      <vt:lpstr>Сонячна корона в УФ-діапазоні</vt:lpstr>
      <vt:lpstr>Джерела ультрафіолетового випромінювання:</vt:lpstr>
      <vt:lpstr>Детектори УФ-випромінення</vt:lpstr>
      <vt:lpstr>Застосування</vt:lpstr>
      <vt:lpstr>Вплив на шкіру людини</vt:lpstr>
      <vt:lpstr>Вплив на сітківку ока</vt:lpstr>
      <vt:lpstr>Джерела</vt:lpstr>
    </vt:vector>
  </TitlesOfParts>
  <Company>UralSOFT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Ультрафіолетове випромінювання</dc:title>
  <dc:creator>Angelina</dc:creator>
  <cp:lastModifiedBy>Angelina</cp:lastModifiedBy>
  <cp:revision>14</cp:revision>
  <dcterms:created xsi:type="dcterms:W3CDTF">2014-12-14T09:27:16Z</dcterms:created>
  <dcterms:modified xsi:type="dcterms:W3CDTF">2014-12-14T11:33:12Z</dcterms:modified>
</cp:coreProperties>
</file>