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7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2" r:id="rId17"/>
    <p:sldId id="297" r:id="rId18"/>
    <p:sldId id="29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7BFF7A-F85E-4494-8EE2-6776CC1C258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4AC854-BD53-4E46-88D6-1508FF390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D%D0%B0%D0%BD%D0%BE%D1%82%D0%B5%D1%85%D0%BD%D0%BE%D0%BB%D0%BE%D0%B3%D1%96%D1%9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715436" cy="5952154"/>
          </a:xfrm>
        </p:spPr>
        <p:txBody>
          <a:bodyPr>
            <a:normAutofit fontScale="92500" lnSpcReduction="20000"/>
          </a:bodyPr>
          <a:lstStyle/>
          <a:p>
            <a:endParaRPr lang="uk-UA" sz="6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uk-UA" sz="6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uk-UA" sz="6000" dirty="0" smtClean="0">
                <a:solidFill>
                  <a:srgbClr val="FFFF00"/>
                </a:solidFill>
                <a:latin typeface="Arial Black" pitchFamily="34" charset="0"/>
              </a:rPr>
              <a:t>НАНОТЕХНОЛОГІЇ</a:t>
            </a:r>
          </a:p>
          <a:p>
            <a:endParaRPr lang="uk-UA" sz="2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uk-UA" sz="5400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</a:p>
          <a:p>
            <a:pPr algn="r"/>
            <a:endParaRPr lang="uk-UA" sz="2400" dirty="0" smtClean="0"/>
          </a:p>
          <a:p>
            <a:pPr algn="r"/>
            <a:endParaRPr lang="uk-UA" sz="2400" dirty="0" smtClean="0"/>
          </a:p>
          <a:p>
            <a:pPr algn="r"/>
            <a:r>
              <a:rPr lang="uk-UA" sz="2400" dirty="0" smtClean="0"/>
              <a:t>Виконав</a:t>
            </a:r>
            <a:endParaRPr lang="uk-UA" sz="2400" dirty="0" smtClean="0"/>
          </a:p>
          <a:p>
            <a:pPr algn="r"/>
            <a:r>
              <a:rPr lang="uk-UA" sz="2400" smtClean="0"/>
              <a:t>Учень </a:t>
            </a:r>
            <a:r>
              <a:rPr lang="uk-UA" sz="2400" dirty="0" smtClean="0"/>
              <a:t>10 класу</a:t>
            </a:r>
          </a:p>
          <a:p>
            <a:pPr algn="r"/>
            <a:r>
              <a:rPr lang="uk-UA" sz="2400" dirty="0" err="1" smtClean="0"/>
              <a:t>Світлодолинської</a:t>
            </a:r>
            <a:r>
              <a:rPr lang="uk-UA" sz="2400" dirty="0" smtClean="0"/>
              <a:t> ЗШ І-ІІІ ст.</a:t>
            </a:r>
          </a:p>
          <a:p>
            <a:pPr algn="r"/>
            <a:r>
              <a:rPr lang="uk-UA" sz="2400" dirty="0" err="1" smtClean="0"/>
              <a:t>Кійко</a:t>
            </a:r>
            <a:r>
              <a:rPr lang="uk-UA" sz="2400" dirty="0" smtClean="0"/>
              <a:t> Едуард</a:t>
            </a:r>
            <a:endParaRPr lang="uk-UA" sz="24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Екологія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Нанотехнології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стабілізувати</a:t>
            </a:r>
            <a:r>
              <a:rPr lang="ru-RU" dirty="0" smtClean="0"/>
              <a:t> </a:t>
            </a:r>
            <a:r>
              <a:rPr lang="ru-RU" dirty="0" err="1" smtClean="0"/>
              <a:t>екологічну</a:t>
            </a:r>
            <a:r>
              <a:rPr lang="ru-RU" dirty="0" smtClean="0"/>
              <a:t> обстановку.</a:t>
            </a:r>
            <a:endParaRPr lang="ru-RU" dirty="0"/>
          </a:p>
        </p:txBody>
      </p:sp>
      <p:pic>
        <p:nvPicPr>
          <p:cNvPr id="7" name="Содержимое 6" descr="images (1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00808"/>
            <a:ext cx="3096344" cy="279426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Молекулярні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їжу</a:t>
            </a:r>
            <a:r>
              <a:rPr lang="ru-RU" dirty="0" smtClean="0"/>
              <a:t>, </a:t>
            </a:r>
            <a:r>
              <a:rPr lang="ru-RU" dirty="0" err="1" smtClean="0"/>
              <a:t>замінивши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7" name="Содержимое 6" descr="images (1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628800"/>
            <a:ext cx="3240360" cy="254414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нанотехнологіям</a:t>
            </a:r>
            <a:r>
              <a:rPr lang="ru-RU" dirty="0" smtClean="0"/>
              <a:t> </a:t>
            </a:r>
            <a:r>
              <a:rPr lang="ru-RU" dirty="0" err="1" smtClean="0"/>
              <a:t>вченим</a:t>
            </a:r>
            <a:r>
              <a:rPr lang="ru-RU" dirty="0" smtClean="0"/>
              <a:t> </a:t>
            </a:r>
            <a:r>
              <a:rPr lang="ru-RU" dirty="0" err="1" smtClean="0"/>
              <a:t>вдається</a:t>
            </a:r>
            <a:r>
              <a:rPr lang="ru-RU" dirty="0" smtClean="0"/>
              <a:t> </a:t>
            </a:r>
            <a:r>
              <a:rPr lang="ru-RU" dirty="0" err="1" smtClean="0"/>
              <a:t>домогтися</a:t>
            </a:r>
            <a:r>
              <a:rPr lang="ru-RU" dirty="0" smtClean="0"/>
              <a:t> все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завантаження (6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556792"/>
            <a:ext cx="3371850" cy="2952328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Наночастки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до </a:t>
            </a:r>
            <a:r>
              <a:rPr lang="ru-RU" dirty="0" err="1" smtClean="0"/>
              <a:t>мініатюризації</a:t>
            </a:r>
            <a:r>
              <a:rPr lang="ru-RU" dirty="0" smtClean="0"/>
              <a:t> показала,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маленьку</a:t>
            </a:r>
            <a:r>
              <a:rPr lang="ru-RU" dirty="0" smtClean="0"/>
              <a:t> </a:t>
            </a:r>
            <a:r>
              <a:rPr lang="ru-RU" dirty="0" err="1" smtClean="0"/>
              <a:t>частинку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завантаження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060848"/>
            <a:ext cx="3240360" cy="302433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Наноматеріали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розроблені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наночасток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унікальними</a:t>
            </a:r>
            <a:r>
              <a:rPr lang="ru-RU" dirty="0" smtClean="0"/>
              <a:t> характеристиками,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випливають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мікроскопічних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mages (8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772816"/>
            <a:ext cx="3456384" cy="2870274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Напрямки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нанотехнологій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Нанотехнології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за такими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напрямами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ексклюзивними</a:t>
            </a:r>
            <a:r>
              <a:rPr lang="ru-RU" dirty="0" smtClean="0"/>
              <a:t>, наперед </a:t>
            </a:r>
            <a:r>
              <a:rPr lang="ru-RU" dirty="0" err="1" smtClean="0"/>
              <a:t>заданими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шляхом </a:t>
            </a:r>
            <a:r>
              <a:rPr lang="ru-RU" dirty="0" err="1" smtClean="0"/>
              <a:t>оперування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молекулами;</a:t>
            </a:r>
          </a:p>
          <a:p>
            <a:r>
              <a:rPr lang="ru-RU" dirty="0" err="1" smtClean="0"/>
              <a:t>конструювання</a:t>
            </a:r>
            <a:r>
              <a:rPr lang="ru-RU" dirty="0" smtClean="0"/>
              <a:t> </a:t>
            </a:r>
            <a:r>
              <a:rPr lang="ru-RU" dirty="0" err="1" smtClean="0"/>
              <a:t>нанокомп'ютерів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мікросхем</a:t>
            </a:r>
            <a:r>
              <a:rPr lang="ru-RU" dirty="0" smtClean="0"/>
              <a:t> </a:t>
            </a:r>
            <a:r>
              <a:rPr lang="ru-RU" dirty="0" err="1" smtClean="0"/>
              <a:t>набори</a:t>
            </a:r>
            <a:r>
              <a:rPr lang="ru-RU" dirty="0" smtClean="0"/>
              <a:t> </a:t>
            </a:r>
            <a:r>
              <a:rPr lang="ru-RU" dirty="0" err="1" smtClean="0"/>
              <a:t>логічних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молекул;</a:t>
            </a:r>
          </a:p>
          <a:p>
            <a:r>
              <a:rPr lang="ru-RU" dirty="0" err="1" smtClean="0"/>
              <a:t>збирання</a:t>
            </a:r>
            <a:r>
              <a:rPr lang="ru-RU" dirty="0" smtClean="0"/>
              <a:t> </a:t>
            </a:r>
            <a:r>
              <a:rPr lang="ru-RU" dirty="0" err="1" smtClean="0"/>
              <a:t>нанороботів</a:t>
            </a:r>
            <a:r>
              <a:rPr lang="ru-RU" dirty="0" smtClean="0"/>
              <a:t> — систем,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саморозмножуються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призначені</a:t>
            </a:r>
            <a:r>
              <a:rPr lang="ru-RU" dirty="0" smtClean="0"/>
              <a:t> для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на молекулярному </a:t>
            </a:r>
            <a:r>
              <a:rPr lang="ru-RU" dirty="0" err="1" smtClean="0"/>
              <a:t>рівні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Інвестиційна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Нанотехнології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сфер </a:t>
            </a:r>
            <a:r>
              <a:rPr lang="ru-RU" dirty="0" err="1" smtClean="0"/>
              <a:t>новітніх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 в яку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року в </a:t>
            </a:r>
            <a:r>
              <a:rPr lang="ru-RU" dirty="0" err="1" smtClean="0"/>
              <a:t>рік</a:t>
            </a:r>
            <a:r>
              <a:rPr lang="ru-RU" dirty="0" smtClean="0"/>
              <a:t>, на </a:t>
            </a:r>
            <a:r>
              <a:rPr lang="ru-RU" dirty="0" err="1" smtClean="0"/>
              <a:t>фоні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сферах.</a:t>
            </a:r>
            <a:endParaRPr lang="ru-RU" dirty="0"/>
          </a:p>
        </p:txBody>
      </p:sp>
      <p:pic>
        <p:nvPicPr>
          <p:cNvPr id="5" name="Содержимое 4" descr="завантаження (5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844824"/>
            <a:ext cx="3600400" cy="324036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hlinkClick r:id="rId2"/>
              </a:rPr>
              <a:t>http://uk.wikipedia.org/wiki/%D0%9D%D0%B0%D0%BD%D0%BE%D1%82%D0%B5%D1%85%D0%BD%D0%BE%D0%BB%D0%BE%D0%B3%D1%96%D1%97</a:t>
            </a:r>
            <a:endParaRPr lang="uk-UA" dirty="0" smtClean="0"/>
          </a:p>
          <a:p>
            <a:pPr>
              <a:buNone/>
            </a:pPr>
            <a:r>
              <a:rPr lang="en-US" dirty="0" smtClean="0"/>
              <a:t>http://maps.google.com.ua/maps?q=%D0%9F%D1%80%D0%BE%D1%84%D0%B5%D1%81%D1%96%D1%97+%D0%BC%D0%B0%D0%B9%D0%B1%D1%83%D1%82%D0%BD%D1%8C%D0%BE%D0%B3%D0%BE-%D0%BD%D0%B0%D0%BD%D0%BE+%D1%82%D0%B5%D1%85%D0%BD%D0%BE%D0%BB%D0%BE%D0%B3%D1%96%D1%97&amp;sugexp=chrome,mod%3D10&amp;um=1&amp;ie=UTF-8&amp;sa=X&amp;ei=e8ixUP2nHszntQaP7IGwCQ&amp;ved=0CAgQ_AUoAA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2555776" y="2276872"/>
            <a:ext cx="3888432" cy="32403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Нанотехнолог</a:t>
            </a:r>
            <a:r>
              <a:rPr lang="uk-UA" dirty="0" err="1" smtClean="0"/>
              <a:t>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Нанотехнологіями</a:t>
            </a:r>
            <a:r>
              <a:rPr lang="ru-RU" dirty="0" smtClean="0"/>
              <a:t>— в широкому </a:t>
            </a:r>
            <a:r>
              <a:rPr lang="ru-RU" dirty="0" err="1" smtClean="0"/>
              <a:t>значенні</a:t>
            </a:r>
            <a:r>
              <a:rPr lang="ru-RU" dirty="0" smtClean="0"/>
              <a:t> слова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називати</a:t>
            </a:r>
            <a:r>
              <a:rPr lang="ru-RU" dirty="0" smtClean="0"/>
              <a:t> </a:t>
            </a:r>
            <a:r>
              <a:rPr lang="ru-RU" dirty="0" err="1" smtClean="0"/>
              <a:t>міждисциплінарну</a:t>
            </a:r>
            <a:r>
              <a:rPr lang="ru-RU" dirty="0" smtClean="0"/>
              <a:t> область </a:t>
            </a:r>
            <a:r>
              <a:rPr lang="ru-RU" dirty="0" err="1" smtClean="0"/>
              <a:t>фундаментальної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прикладної</a:t>
            </a:r>
            <a:r>
              <a:rPr lang="ru-RU" dirty="0" smtClean="0"/>
              <a:t> науки,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систем </a:t>
            </a:r>
            <a:r>
              <a:rPr lang="ru-RU" dirty="0" err="1" smtClean="0"/>
              <a:t>протяжністю</a:t>
            </a:r>
            <a:r>
              <a:rPr lang="ru-RU" dirty="0" smtClean="0"/>
              <a:t> порядку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нанометрів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 нанометра.</a:t>
            </a:r>
            <a:endParaRPr lang="ru-RU" dirty="0"/>
          </a:p>
        </p:txBody>
      </p:sp>
      <p:pic>
        <p:nvPicPr>
          <p:cNvPr id="5" name="Содержимое 4" descr="завантаження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916832"/>
            <a:ext cx="3456384" cy="302433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dirty="0" err="1" smtClean="0"/>
              <a:t>Практичний</a:t>
            </a:r>
            <a:r>
              <a:rPr lang="ru-RU" dirty="0" smtClean="0"/>
              <a:t> аспект </a:t>
            </a:r>
            <a:r>
              <a:rPr lang="ru-RU" dirty="0" err="1" smtClean="0"/>
              <a:t>нанотехнологій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,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маніпуляції</a:t>
            </a:r>
            <a:r>
              <a:rPr lang="ru-RU" dirty="0" smtClean="0"/>
              <a:t> атомами, молекулами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наночастинками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060848"/>
            <a:ext cx="3816424" cy="338437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Нанотехнології</a:t>
            </a:r>
            <a:r>
              <a:rPr lang="ru-RU" dirty="0" smtClean="0"/>
              <a:t> —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логічний</a:t>
            </a:r>
            <a:r>
              <a:rPr lang="ru-RU" dirty="0" smtClean="0"/>
              <a:t> </a:t>
            </a:r>
            <a:r>
              <a:rPr lang="ru-RU" dirty="0" err="1" smtClean="0"/>
              <a:t>крок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електроніки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наукоємних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2132856"/>
            <a:ext cx="3672408" cy="324036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err="1" smtClean="0"/>
              <a:t>Властивості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наносистем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крупніших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же самих </a:t>
            </a:r>
            <a:r>
              <a:rPr lang="ru-RU" dirty="0" err="1" smtClean="0"/>
              <a:t>атомів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молекул.</a:t>
            </a:r>
            <a:endParaRPr lang="ru-RU" dirty="0"/>
          </a:p>
        </p:txBody>
      </p:sp>
      <p:pic>
        <p:nvPicPr>
          <p:cNvPr id="5" name="Содержимое 4" descr="завантаження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844824"/>
            <a:ext cx="2952328" cy="2952328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Нанотехнології</a:t>
            </a:r>
            <a:r>
              <a:rPr lang="ru-RU" dirty="0" smtClean="0"/>
              <a:t> на </a:t>
            </a:r>
            <a:r>
              <a:rPr lang="ru-RU" dirty="0" err="1" smtClean="0"/>
              <a:t>перетині</a:t>
            </a:r>
            <a:r>
              <a:rPr lang="ru-RU" dirty="0" smtClean="0"/>
              <a:t> сфер </a:t>
            </a:r>
            <a:r>
              <a:rPr lang="ru-RU" dirty="0" err="1" smtClean="0"/>
              <a:t>життєдіяльності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Нанотехнології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на </a:t>
            </a:r>
            <a:r>
              <a:rPr lang="ru-RU" dirty="0" err="1" smtClean="0"/>
              <a:t>передньому</a:t>
            </a:r>
            <a:r>
              <a:rPr lang="ru-RU" dirty="0" smtClean="0"/>
              <a:t> краю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, </a:t>
            </a:r>
            <a:r>
              <a:rPr lang="ru-RU" dirty="0" err="1" smtClean="0"/>
              <a:t>економічних</a:t>
            </a:r>
            <a:r>
              <a:rPr lang="ru-RU" dirty="0" smtClean="0"/>
              <a:t> та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images (1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916832"/>
            <a:ext cx="3168351" cy="266429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Медицина та </a:t>
            </a:r>
            <a:r>
              <a:rPr lang="ru-RU" dirty="0" err="1" smtClean="0"/>
              <a:t>нанобіотехнології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дослідні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наноконтейнерів</a:t>
            </a:r>
            <a:r>
              <a:rPr lang="ru-RU" dirty="0" smtClean="0"/>
              <a:t> для </a:t>
            </a:r>
            <a:r>
              <a:rPr lang="ru-RU" dirty="0" err="1" smtClean="0"/>
              <a:t>прицільної</a:t>
            </a:r>
            <a:r>
              <a:rPr lang="ru-RU" dirty="0" smtClean="0"/>
              <a:t> доставки </a:t>
            </a:r>
            <a:r>
              <a:rPr lang="ru-RU" dirty="0" err="1" smtClean="0"/>
              <a:t>ліків</a:t>
            </a:r>
            <a:r>
              <a:rPr lang="ru-RU" dirty="0" smtClean="0"/>
              <a:t> до </a:t>
            </a:r>
            <a:r>
              <a:rPr lang="ru-RU" dirty="0" err="1" smtClean="0"/>
              <a:t>уражених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нановипромінювачів</a:t>
            </a:r>
            <a:endParaRPr lang="ru-RU" dirty="0"/>
          </a:p>
        </p:txBody>
      </p:sp>
      <p:pic>
        <p:nvPicPr>
          <p:cNvPr id="5" name="Содержимое 4" descr="завантаження (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19750" y="1700808"/>
            <a:ext cx="2840682" cy="2857698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Електроніка</a:t>
            </a:r>
            <a:r>
              <a:rPr lang="ru-RU" dirty="0" smtClean="0"/>
              <a:t> та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на </a:t>
            </a:r>
            <a:r>
              <a:rPr lang="ru-RU" dirty="0" err="1" smtClean="0"/>
              <a:t>нанотехнології</a:t>
            </a:r>
            <a:r>
              <a:rPr lang="ru-RU" dirty="0" smtClean="0"/>
              <a:t> </a:t>
            </a:r>
            <a:r>
              <a:rPr lang="ru-RU" dirty="0" err="1" smtClean="0"/>
              <a:t>покладають</a:t>
            </a:r>
            <a:r>
              <a:rPr lang="ru-RU" dirty="0" smtClean="0"/>
              <a:t> </a:t>
            </a:r>
            <a:r>
              <a:rPr lang="ru-RU" dirty="0" err="1" smtClean="0"/>
              <a:t>фахівці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електроніки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Содержимое 4" descr="images (10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484784"/>
            <a:ext cx="3672407" cy="3096344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Військове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ведуться</a:t>
            </a:r>
            <a:r>
              <a:rPr lang="ru-RU" dirty="0" smtClean="0"/>
              <a:t> в шести </a:t>
            </a:r>
            <a:r>
              <a:rPr lang="ru-RU" dirty="0" err="1" smtClean="0"/>
              <a:t>основних</a:t>
            </a:r>
            <a:r>
              <a:rPr lang="ru-RU" dirty="0" smtClean="0"/>
              <a:t> сферах</a:t>
            </a:r>
            <a:endParaRPr lang="ru-RU" dirty="0"/>
          </a:p>
        </p:txBody>
      </p:sp>
      <p:pic>
        <p:nvPicPr>
          <p:cNvPr id="5" name="Содержимое 4" descr="images (1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3312368" cy="266429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322</TotalTime>
  <Words>353</Words>
  <Application>Microsoft Office PowerPoint</Application>
  <PresentationFormat>Экран (4:3)</PresentationFormat>
  <Paragraphs>46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Презентация PowerPoint</vt:lpstr>
      <vt:lpstr>Нанотехнології</vt:lpstr>
      <vt:lpstr>Презентация PowerPoint</vt:lpstr>
      <vt:lpstr>Презентация PowerPoint</vt:lpstr>
      <vt:lpstr>Властивості </vt:lpstr>
      <vt:lpstr>Нанотехнології на перетині сфер життєдіяльності</vt:lpstr>
      <vt:lpstr>Медицина та нанобіотехнології</vt:lpstr>
      <vt:lpstr>Електроніка та інформаційні технології</vt:lpstr>
      <vt:lpstr>Військове призначення</vt:lpstr>
      <vt:lpstr>Екологія</vt:lpstr>
      <vt:lpstr>Сільське господарство</vt:lpstr>
      <vt:lpstr>Енергетика</vt:lpstr>
      <vt:lpstr>Наночастки</vt:lpstr>
      <vt:lpstr>Наноматеріали</vt:lpstr>
      <vt:lpstr>Напрямки розвитку нанотехнологій </vt:lpstr>
      <vt:lpstr>Інвестиційна діяльність </vt:lpstr>
      <vt:lpstr>Література</vt:lpstr>
      <vt:lpstr>Дякую за увагу!!!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Eduard Kiyko</cp:lastModifiedBy>
  <cp:revision>35</cp:revision>
  <dcterms:created xsi:type="dcterms:W3CDTF">2012-11-27T14:44:05Z</dcterms:created>
  <dcterms:modified xsi:type="dcterms:W3CDTF">2014-06-09T12:26:44Z</dcterms:modified>
</cp:coreProperties>
</file>