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</p:sldMasterIdLst>
  <p:sldIdLst>
    <p:sldId id="258" r:id="rId3"/>
    <p:sldId id="257" r:id="rId4"/>
    <p:sldId id="256" r:id="rId5"/>
    <p:sldId id="260" r:id="rId6"/>
    <p:sldId id="259" r:id="rId7"/>
    <p:sldId id="261" r:id="rId8"/>
    <p:sldId id="264" r:id="rId9"/>
    <p:sldId id="262" r:id="rId10"/>
    <p:sldId id="267" r:id="rId11"/>
    <p:sldId id="265" r:id="rId12"/>
    <p:sldId id="263" r:id="rId13"/>
    <p:sldId id="268" r:id="rId14"/>
    <p:sldId id="266" r:id="rId15"/>
    <p:sldId id="274" r:id="rId16"/>
    <p:sldId id="276" r:id="rId17"/>
    <p:sldId id="272" r:id="rId18"/>
    <p:sldId id="271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Физика\Fiz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13176"/>
            <a:ext cx="6300192" cy="8219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093296"/>
            <a:ext cx="568072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6/6/2014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Физика\Fizika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729538" y="6581775"/>
            <a:ext cx="1414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558ED5"/>
                </a:solidFill>
                <a:latin typeface="Ariston" pitchFamily="66" charset="0"/>
              </a:rPr>
              <a:t>ProPowerPoint.Ru</a:t>
            </a:r>
            <a:endParaRPr lang="ru-RU" sz="1200" smtClean="0">
              <a:solidFill>
                <a:srgbClr val="558ED5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6/6/2014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8;&#1075;&#1086;&#1088;&#1100;\Desktop\&#1088;&#1077;&#1085;&#1090;&#1075;&#1077;&#1085;&#1110;&#1074;&#1089;&#1100;&#1082;&#1077;%20&#1074;&#1080;&#1087;&#1088;&#1086;&#1084;&#1110;&#1085;&#1102;&#1074;&#1072;&#1085;&#1085;&#1103;\Aint%20My%20Bitch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4%D0%B0%D0%B9%D0%BB:X-ray_by_Wilhelm_R%C3%B6ntgen_of_Albert_von_K%C3%B6lliker's_hand_-_18960123-02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%D0%A0%D0%B5%D0%BD%D1%82%D0%B3%D0%B5%D0%BD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820472" cy="1881392"/>
          </a:xfrm>
        </p:spPr>
        <p:txBody>
          <a:bodyPr/>
          <a:lstStyle/>
          <a:p>
            <a:pPr algn="ctr"/>
            <a:r>
              <a:rPr lang="uk-UA" sz="4400" dirty="0" smtClean="0"/>
              <a:t>Рентгенівське випромінювання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085184"/>
            <a:ext cx="3419872" cy="1656184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Підготувала</a:t>
            </a:r>
            <a:endParaRPr lang="uk-UA" dirty="0" smtClean="0"/>
          </a:p>
          <a:p>
            <a:pPr algn="ctr"/>
            <a:r>
              <a:rPr lang="uk-UA" dirty="0" smtClean="0"/>
              <a:t>Учениця </a:t>
            </a:r>
            <a:r>
              <a:rPr lang="uk-UA" dirty="0" smtClean="0"/>
              <a:t>11-А класу</a:t>
            </a:r>
          </a:p>
          <a:p>
            <a:pPr algn="ctr"/>
            <a:r>
              <a:rPr lang="uk-UA" dirty="0" smtClean="0"/>
              <a:t>Шпак </a:t>
            </a:r>
            <a:r>
              <a:rPr lang="uk-UA" smtClean="0"/>
              <a:t>Анна </a:t>
            </a:r>
            <a:endParaRPr lang="ru-RU" dirty="0"/>
          </a:p>
        </p:txBody>
      </p:sp>
      <p:pic>
        <p:nvPicPr>
          <p:cNvPr id="5" name="Aint My Bit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034" y="260648"/>
            <a:ext cx="8725966" cy="6150399"/>
          </a:xfr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-knife-embedded-in-the-sk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7402"/>
            <a:ext cx="8515266" cy="6580598"/>
          </a:xfr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6381750" cy="4572000"/>
          </a:xfrm>
        </p:spPr>
      </p:pic>
      <p:pic>
        <p:nvPicPr>
          <p:cNvPr id="8" name="Содержимое 5" descr="images27RVR8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4807793" cy="3434138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А також…</a:t>
            </a:r>
            <a:endParaRPr lang="ru-RU" sz="2800" dirty="0"/>
          </a:p>
        </p:txBody>
      </p:sp>
      <p:pic>
        <p:nvPicPr>
          <p:cNvPr id="8" name="Содержимое 7" descr="0019b91ec8260bc15225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4762500" cy="4572000"/>
          </a:xfrm>
        </p:spPr>
      </p:pic>
      <p:pic>
        <p:nvPicPr>
          <p:cNvPr id="9" name="Содержимое 5" descr="rentgen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861719" cy="4572000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q-wallpapers_ru_abstraction3d_29398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315200" cy="4572000"/>
          </a:xfrm>
        </p:spPr>
      </p:pic>
      <p:pic>
        <p:nvPicPr>
          <p:cNvPr id="9" name="Содержимое 3" descr="rentgen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3816" y="2564904"/>
            <a:ext cx="3890184" cy="4293096"/>
          </a:xfrm>
          <a:prstGeom prst="rect">
            <a:avLst/>
          </a:prstGeom>
        </p:spPr>
      </p:pic>
      <p:pic>
        <p:nvPicPr>
          <p:cNvPr id="10" name="Содержимое 3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06763"/>
            <a:ext cx="3151237" cy="3151237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ntgen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86000"/>
            <a:ext cx="4572000" cy="4572000"/>
          </a:xfrm>
        </p:spPr>
      </p:pic>
      <p:pic>
        <p:nvPicPr>
          <p:cNvPr id="6" name="Содержимое 3" descr="snim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91019"/>
            <a:ext cx="4355976" cy="3266982"/>
          </a:xfrm>
          <a:prstGeom prst="rect">
            <a:avLst/>
          </a:prstGeom>
        </p:spPr>
      </p:pic>
      <p:pic>
        <p:nvPicPr>
          <p:cNvPr id="9" name="Содержимое 3" descr="sh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40"/>
            <a:ext cx="4386064" cy="3508851"/>
          </a:xfrm>
          <a:prstGeom prst="rect">
            <a:avLst/>
          </a:prstGeom>
        </p:spPr>
      </p:pic>
      <p:pic>
        <p:nvPicPr>
          <p:cNvPr id="10" name="Содержимое 5" descr="1207198577_img_3898075_566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88640"/>
            <a:ext cx="1951112" cy="2438890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Nick%20Veasey%20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4937760" cy="3968496"/>
          </a:xfrm>
        </p:spPr>
      </p:pic>
      <p:pic>
        <p:nvPicPr>
          <p:cNvPr id="11" name="Содержимое 7" descr="imagesN326A0H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30246"/>
            <a:ext cx="4843239" cy="3627754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tolia_9918414_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293096" cy="5724128"/>
          </a:xfrm>
        </p:spPr>
      </p:pic>
      <p:pic>
        <p:nvPicPr>
          <p:cNvPr id="19458" name="Picture 2" descr="http://cs425119.vk.me/v425119601/6c88/q5xz7esmt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324350" cy="5753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93a5f30b629d2161e7d7a5a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00400"/>
            <a:ext cx="5852160" cy="3657600"/>
          </a:xfrm>
        </p:spPr>
      </p:pic>
      <p:pic>
        <p:nvPicPr>
          <p:cNvPr id="5" name="Содержимое 6" descr="describe_ru_2013062007532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4664"/>
            <a:ext cx="5468112" cy="3831336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04448" cy="914400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увагу!!!</a:t>
            </a:r>
            <a:endParaRPr lang="ru-RU" dirty="0"/>
          </a:p>
        </p:txBody>
      </p:sp>
      <p:pic>
        <p:nvPicPr>
          <p:cNvPr id="37890" name="Picture 2" descr="C:\Users\Игорь\Videos\рентгенивськое\1340265766_rentgen-foto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2286000"/>
            <a:ext cx="3457575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3429000"/>
            <a:ext cx="8640960" cy="324036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Рентгенівське випромінювання</a:t>
            </a:r>
            <a:r>
              <a:rPr lang="uk-UA" dirty="0" smtClean="0"/>
              <a:t>, </a:t>
            </a:r>
            <a:r>
              <a:rPr lang="uk-UA" b="1" dirty="0" err="1" smtClean="0"/>
              <a:t>пулюївське</a:t>
            </a:r>
            <a:r>
              <a:rPr lang="uk-UA" b="1" dirty="0" smtClean="0"/>
              <a:t> випромінювання</a:t>
            </a:r>
            <a:r>
              <a:rPr lang="uk-UA" dirty="0" smtClean="0"/>
              <a:t> або </a:t>
            </a:r>
            <a:r>
              <a:rPr lang="uk-UA" b="1" dirty="0" err="1" smtClean="0"/>
              <a:t>Х-промені</a:t>
            </a:r>
            <a:r>
              <a:rPr lang="uk-UA" dirty="0" smtClean="0"/>
              <a:t>   — короткохвильове електромагнітне випромінювання з довжиною хвилі від 10 </a:t>
            </a:r>
            <a:r>
              <a:rPr lang="uk-UA" dirty="0" err="1" smtClean="0"/>
              <a:t>нм</a:t>
            </a:r>
            <a:r>
              <a:rPr lang="uk-UA" dirty="0" smtClean="0"/>
              <a:t> до 0.01 </a:t>
            </a:r>
            <a:r>
              <a:rPr lang="uk-UA" dirty="0" err="1" smtClean="0"/>
              <a:t>нм</a:t>
            </a:r>
            <a:r>
              <a:rPr lang="uk-UA" dirty="0" smtClean="0"/>
              <a:t>. В електромагнітному спектрі діапазон частот рентгенівського випромінювання лежить між ультрафіолетом та гамма-променями.</a:t>
            </a:r>
            <a:endParaRPr lang="ru-RU" dirty="0"/>
          </a:p>
        </p:txBody>
      </p:sp>
      <p:pic>
        <p:nvPicPr>
          <p:cNvPr id="4" name="Содержимое 3" descr="rentgen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4664"/>
            <a:ext cx="3419872" cy="3220322"/>
          </a:xfrm>
          <a:prstGeom prst="rect">
            <a:avLst/>
          </a:prstGeom>
        </p:spPr>
      </p:pic>
    </p:spTree>
  </p:cSld>
  <p:clrMapOvr>
    <a:masterClrMapping/>
  </p:clrMapOvr>
  <p:transition advClick="0" advTm="9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32656"/>
            <a:ext cx="5328592" cy="652534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Холодним</a:t>
            </a:r>
            <a:r>
              <a:rPr lang="ru-RU" dirty="0" smtClean="0"/>
              <a:t> </a:t>
            </a:r>
            <a:r>
              <a:rPr lang="ru-RU" dirty="0" err="1" smtClean="0"/>
              <a:t>зимовим</a:t>
            </a:r>
            <a:r>
              <a:rPr lang="ru-RU" dirty="0" smtClean="0"/>
              <a:t> </a:t>
            </a:r>
            <a:r>
              <a:rPr lang="ru-RU" dirty="0" err="1" smtClean="0"/>
              <a:t>вечором</a:t>
            </a:r>
            <a:r>
              <a:rPr lang="ru-RU" dirty="0" smtClean="0"/>
              <a:t> 22 </a:t>
            </a:r>
            <a:r>
              <a:rPr lang="ru-RU" dirty="0" err="1" smtClean="0"/>
              <a:t>грудня</a:t>
            </a:r>
            <a:r>
              <a:rPr lang="ru-RU" dirty="0" smtClean="0"/>
              <a:t> 1895 р.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</a:t>
            </a:r>
            <a:r>
              <a:rPr lang="ru-RU" dirty="0" err="1" smtClean="0"/>
              <a:t>Вільгельм</a:t>
            </a:r>
            <a:r>
              <a:rPr lang="ru-RU" dirty="0" smtClean="0"/>
              <a:t> Конрад Рентген </a:t>
            </a:r>
            <a:r>
              <a:rPr lang="ru-RU" dirty="0" err="1" smtClean="0"/>
              <a:t>зробив</a:t>
            </a:r>
            <a:r>
              <a:rPr lang="ru-RU" dirty="0" smtClean="0"/>
              <a:t> перший </a:t>
            </a:r>
            <a:r>
              <a:rPr lang="ru-RU" dirty="0" err="1" smtClean="0"/>
              <a:t>знімок</a:t>
            </a:r>
            <a:r>
              <a:rPr lang="ru-RU" dirty="0" smtClean="0"/>
              <a:t> у </a:t>
            </a:r>
            <a:r>
              <a:rPr lang="ru-RU" dirty="0" err="1" smtClean="0"/>
              <a:t>променях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одержали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зняв</a:t>
            </a:r>
            <a:r>
              <a:rPr lang="ru-RU" dirty="0" smtClean="0"/>
              <a:t> руку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, на </a:t>
            </a:r>
            <a:r>
              <a:rPr lang="ru-RU" dirty="0" err="1" smtClean="0"/>
              <a:t>пальці</a:t>
            </a:r>
            <a:r>
              <a:rPr lang="ru-RU" dirty="0" smtClean="0"/>
              <a:t> в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кільце</a:t>
            </a:r>
            <a:r>
              <a:rPr lang="ru-RU" dirty="0" smtClean="0"/>
              <a:t>. Рентген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проводив </a:t>
            </a:r>
            <a:r>
              <a:rPr lang="ru-RU" dirty="0" err="1" smtClean="0"/>
              <a:t>експерименти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трубкою, </a:t>
            </a:r>
            <a:r>
              <a:rPr lang="ru-RU" dirty="0" err="1" smtClean="0"/>
              <a:t>що</a:t>
            </a:r>
            <a:r>
              <a:rPr lang="ru-RU" dirty="0" smtClean="0"/>
              <a:t> служить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виникало</a:t>
            </a:r>
            <a:r>
              <a:rPr lang="ru-RU" dirty="0" smtClean="0"/>
              <a:t> при </a:t>
            </a:r>
            <a:r>
              <a:rPr lang="ru-RU" dirty="0" err="1" smtClean="0"/>
              <a:t>гальмуванні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випускаються</a:t>
            </a:r>
            <a:r>
              <a:rPr lang="ru-RU" dirty="0" smtClean="0"/>
              <a:t> катодом. </a:t>
            </a:r>
            <a:br>
              <a:rPr lang="ru-RU" dirty="0" smtClean="0"/>
            </a:br>
            <a:r>
              <a:rPr lang="ru-RU" dirty="0" err="1" smtClean="0"/>
              <a:t>Виявилося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трубка </a:t>
            </a:r>
            <a:r>
              <a:rPr lang="ru-RU" dirty="0" err="1" smtClean="0"/>
              <a:t>випускає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Рентген назвав </a:t>
            </a:r>
            <a:r>
              <a:rPr lang="ru-RU" dirty="0" err="1" smtClean="0"/>
              <a:t>Х-Променями</a:t>
            </a:r>
            <a:r>
              <a:rPr lang="ru-RU" dirty="0" smtClean="0"/>
              <a:t> (</a:t>
            </a:r>
            <a:r>
              <a:rPr lang="ru-RU" dirty="0" err="1" smtClean="0"/>
              <a:t>ікс-променями</a:t>
            </a:r>
            <a:r>
              <a:rPr lang="ru-RU" dirty="0" smtClean="0"/>
              <a:t>),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природа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. </a:t>
            </a:r>
            <a:r>
              <a:rPr lang="ru-RU" dirty="0" err="1" smtClean="0"/>
              <a:t>Х-Промені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проникати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через </a:t>
            </a:r>
            <a:r>
              <a:rPr lang="ru-RU" dirty="0" err="1" smtClean="0"/>
              <a:t>стіни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362" name="Picture 2" descr="X-ray by Wilhelm Röntgen of Albert von Kölliker's hand - 18960123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48680"/>
            <a:ext cx="3463652" cy="5431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Рентген </a:t>
            </a:r>
            <a:r>
              <a:rPr lang="ru-RU" dirty="0" err="1" smtClean="0"/>
              <a:t>зрозумів</a:t>
            </a:r>
            <a:r>
              <a:rPr lang="ru-RU" dirty="0" smtClean="0"/>
              <a:t>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в </a:t>
            </a:r>
            <a:r>
              <a:rPr lang="ru-RU" dirty="0" err="1" smtClean="0"/>
              <a:t>медицині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заклав початок таких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дисциплін</a:t>
            </a:r>
            <a:r>
              <a:rPr lang="ru-RU" dirty="0" smtClean="0"/>
              <a:t>, як </a:t>
            </a:r>
            <a:r>
              <a:rPr lang="ru-RU" dirty="0" err="1" smtClean="0"/>
              <a:t>рентгенологія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радіологія</a:t>
            </a:r>
            <a:r>
              <a:rPr lang="ru-RU" dirty="0" smtClean="0"/>
              <a:t>. Учений </a:t>
            </a:r>
            <a:r>
              <a:rPr lang="ru-RU" dirty="0" err="1" smtClean="0"/>
              <a:t>помітив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безперешкодно</a:t>
            </a:r>
            <a:r>
              <a:rPr lang="ru-RU" dirty="0" smtClean="0"/>
              <a:t> </a:t>
            </a:r>
            <a:r>
              <a:rPr lang="ru-RU" dirty="0" err="1" smtClean="0"/>
              <a:t>проникають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м'які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(</a:t>
            </a:r>
            <a:r>
              <a:rPr lang="ru-RU" dirty="0" err="1" smtClean="0"/>
              <a:t>такі</a:t>
            </a:r>
            <a:r>
              <a:rPr lang="ru-RU" dirty="0" smtClean="0"/>
              <a:t>, як </a:t>
            </a:r>
            <a:r>
              <a:rPr lang="ru-RU" dirty="0" err="1" smtClean="0"/>
              <a:t>шкіра</a:t>
            </a:r>
            <a:r>
              <a:rPr lang="ru-RU" dirty="0" smtClean="0"/>
              <a:t>),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(</a:t>
            </a:r>
            <a:r>
              <a:rPr lang="ru-RU" dirty="0" err="1" smtClean="0"/>
              <a:t>кістки</a:t>
            </a:r>
            <a:r>
              <a:rPr lang="ru-RU" dirty="0" smtClean="0"/>
              <a:t>). За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в 1901 р. учений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визнаний</a:t>
            </a:r>
            <a:r>
              <a:rPr lang="ru-RU" dirty="0" smtClean="0"/>
              <a:t> </a:t>
            </a:r>
            <a:r>
              <a:rPr lang="ru-RU" dirty="0" err="1" smtClean="0"/>
              <a:t>гідним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по </a:t>
            </a:r>
            <a:r>
              <a:rPr lang="ru-RU" dirty="0" err="1" smtClean="0"/>
              <a:t>фізиці</a:t>
            </a:r>
            <a:endParaRPr lang="ru-RU" dirty="0"/>
          </a:p>
        </p:txBody>
      </p:sp>
      <p:pic>
        <p:nvPicPr>
          <p:cNvPr id="4" name="Содержимое 3" descr="vazhnyie-izobreteniya-kotoryie-byili-sdelanyi-sluchajn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756" y="4043492"/>
            <a:ext cx="3758244" cy="2814508"/>
          </a:xfrm>
          <a:prstGeom prst="rect">
            <a:avLst/>
          </a:prstGeom>
        </p:spPr>
      </p:pic>
    </p:spTree>
  </p:cSld>
  <p:clrMapOvr>
    <a:masterClrMapping/>
  </p:clrMapOvr>
  <p:transition advClick="0" advTm="11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5601816" cy="6022904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Рентген </a:t>
            </a:r>
            <a:r>
              <a:rPr lang="ru-RU" sz="3300" dirty="0" err="1" smtClean="0"/>
              <a:t>продовжував</a:t>
            </a:r>
            <a:r>
              <a:rPr lang="ru-RU" sz="3300" dirty="0" smtClean="0"/>
              <a:t> </a:t>
            </a:r>
            <a:r>
              <a:rPr lang="ru-RU" sz="3300" dirty="0" err="1" smtClean="0"/>
              <a:t>дослідження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відкритих</a:t>
            </a:r>
            <a:r>
              <a:rPr lang="ru-RU" sz="3300" dirty="0" smtClean="0"/>
              <a:t> </a:t>
            </a:r>
            <a:r>
              <a:rPr lang="ru-RU" sz="3300" dirty="0" err="1" smtClean="0"/>
              <a:t>променів</a:t>
            </a:r>
            <a:r>
              <a:rPr lang="ru-RU" sz="3300" dirty="0" smtClean="0"/>
              <a:t>, </a:t>
            </a:r>
            <a:r>
              <a:rPr lang="ru-RU" sz="3300" dirty="0" err="1" smtClean="0"/>
              <a:t>перевіряючи</a:t>
            </a:r>
            <a:r>
              <a:rPr lang="ru-RU" sz="3300" dirty="0" smtClean="0"/>
              <a:t>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перевіряючи</a:t>
            </a:r>
            <a:r>
              <a:rPr lang="ru-RU" sz="3300" dirty="0" smtClean="0"/>
              <a:t> </a:t>
            </a:r>
            <a:r>
              <a:rPr lang="ru-RU" sz="3300" dirty="0" err="1" smtClean="0"/>
              <a:t>отримані</a:t>
            </a:r>
            <a:r>
              <a:rPr lang="ru-RU" sz="3300" dirty="0" smtClean="0"/>
              <a:t> </a:t>
            </a:r>
            <a:r>
              <a:rPr lang="ru-RU" sz="3300" dirty="0" err="1" smtClean="0"/>
              <a:t>результати</a:t>
            </a:r>
            <a:r>
              <a:rPr lang="ru-RU" sz="3300" dirty="0" smtClean="0"/>
              <a:t>.</a:t>
            </a:r>
          </a:p>
          <a:p>
            <a:r>
              <a:rPr lang="ru-RU" sz="3300" dirty="0" err="1" smtClean="0"/>
              <a:t>Відкриття</a:t>
            </a:r>
            <a:r>
              <a:rPr lang="ru-RU" sz="3300" dirty="0" smtClean="0"/>
              <a:t> </a:t>
            </a:r>
            <a:r>
              <a:rPr lang="ru-RU" sz="3300" dirty="0" err="1" smtClean="0"/>
              <a:t>рентгенівських</a:t>
            </a:r>
            <a:r>
              <a:rPr lang="ru-RU" sz="3300" dirty="0" smtClean="0"/>
              <a:t> </a:t>
            </a:r>
            <a:r>
              <a:rPr lang="ru-RU" sz="3300" dirty="0" err="1" smtClean="0"/>
              <a:t>променів</a:t>
            </a:r>
            <a:r>
              <a:rPr lang="ru-RU" sz="3300" dirty="0" smtClean="0"/>
              <a:t> потрясло весь </a:t>
            </a:r>
            <a:r>
              <a:rPr lang="ru-RU" sz="3300" dirty="0" err="1" smtClean="0"/>
              <a:t>світ</a:t>
            </a:r>
            <a:r>
              <a:rPr lang="ru-RU" sz="3300" dirty="0" smtClean="0"/>
              <a:t>. </a:t>
            </a:r>
            <a:r>
              <a:rPr lang="ru-RU" sz="3300" dirty="0" err="1" smtClean="0"/>
              <a:t>Фізики</a:t>
            </a:r>
            <a:r>
              <a:rPr lang="ru-RU" sz="3300" dirty="0" smtClean="0"/>
              <a:t> </a:t>
            </a:r>
            <a:r>
              <a:rPr lang="ru-RU" sz="3300" dirty="0" err="1" smtClean="0"/>
              <a:t>із</a:t>
            </a:r>
            <a:r>
              <a:rPr lang="ru-RU" sz="3300" dirty="0" smtClean="0"/>
              <a:t> </a:t>
            </a:r>
            <a:r>
              <a:rPr lang="ru-RU" sz="3300" dirty="0" err="1" smtClean="0"/>
              <a:t>захопленням</a:t>
            </a:r>
            <a:r>
              <a:rPr lang="ru-RU" sz="3300" dirty="0" smtClean="0"/>
              <a:t> </a:t>
            </a:r>
            <a:r>
              <a:rPr lang="ru-RU" sz="3300" dirty="0" err="1" smtClean="0"/>
              <a:t>прийняли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відкриття</a:t>
            </a:r>
            <a:r>
              <a:rPr lang="ru-RU" sz="3300" dirty="0" smtClean="0"/>
              <a:t> Рентгена </a:t>
            </a:r>
            <a:r>
              <a:rPr lang="ru-RU" sz="3300" dirty="0" err="1" smtClean="0"/>
              <a:t>і</a:t>
            </a:r>
            <a:r>
              <a:rPr lang="ru-RU" sz="3300" dirty="0" smtClean="0"/>
              <a:t> назвали в </a:t>
            </a:r>
            <a:r>
              <a:rPr lang="ru-RU" sz="3300" dirty="0" err="1" smtClean="0"/>
              <a:t>його</a:t>
            </a:r>
            <a:r>
              <a:rPr lang="ru-RU" sz="3300" dirty="0" smtClean="0"/>
              <a:t> честь </a:t>
            </a:r>
            <a:r>
              <a:rPr lang="ru-RU" sz="3300" dirty="0" err="1" smtClean="0"/>
              <a:t>нові</a:t>
            </a:r>
            <a:r>
              <a:rPr lang="ru-RU" sz="3300" dirty="0" smtClean="0"/>
              <a:t> </a:t>
            </a:r>
            <a:r>
              <a:rPr lang="ru-RU" sz="3300" dirty="0" err="1" smtClean="0"/>
              <a:t>промені</a:t>
            </a:r>
            <a:r>
              <a:rPr lang="ru-RU" sz="3300" dirty="0" smtClean="0"/>
              <a:t> </a:t>
            </a:r>
            <a:r>
              <a:rPr lang="ru-RU" sz="3300" dirty="0" err="1" smtClean="0"/>
              <a:t>рентгенівськими</a:t>
            </a:r>
            <a:r>
              <a:rPr lang="ru-RU" sz="3300" dirty="0" smtClean="0"/>
              <a:t>. Сам Рентген </a:t>
            </a:r>
            <a:r>
              <a:rPr lang="ru-RU" sz="3300" dirty="0" err="1" smtClean="0"/>
              <a:t>спокійно</a:t>
            </a:r>
            <a:r>
              <a:rPr lang="ru-RU" sz="3300" dirty="0" smtClean="0"/>
              <a:t> </a:t>
            </a:r>
            <a:r>
              <a:rPr lang="ru-RU" sz="3300" dirty="0" err="1" smtClean="0"/>
              <a:t>поставився</a:t>
            </a:r>
            <a:r>
              <a:rPr lang="ru-RU" sz="3300" dirty="0" smtClean="0"/>
              <a:t> до </a:t>
            </a:r>
            <a:r>
              <a:rPr lang="ru-RU" sz="3300" dirty="0" err="1" smtClean="0"/>
              <a:t>свого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відкриття</a:t>
            </a:r>
            <a:r>
              <a:rPr lang="ru-RU" sz="3300" dirty="0" smtClean="0"/>
              <a:t>. Про </a:t>
            </a:r>
            <a:r>
              <a:rPr lang="ru-RU" sz="3300" dirty="0" err="1" smtClean="0"/>
              <a:t>значення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променів</a:t>
            </a:r>
            <a:r>
              <a:rPr lang="ru-RU" sz="3300" dirty="0" smtClean="0"/>
              <a:t> для </a:t>
            </a:r>
            <a:r>
              <a:rPr lang="ru-RU" sz="3300" dirty="0" err="1" smtClean="0"/>
              <a:t>діагностики</a:t>
            </a:r>
            <a:r>
              <a:rPr lang="ru-RU" sz="3300" dirty="0" smtClean="0"/>
              <a:t> в </a:t>
            </a:r>
            <a:r>
              <a:rPr lang="ru-RU" sz="3300" dirty="0" err="1" smtClean="0"/>
              <a:t>медицині</a:t>
            </a:r>
            <a:r>
              <a:rPr lang="ru-RU" sz="3300" dirty="0" smtClean="0"/>
              <a:t> </a:t>
            </a:r>
            <a:r>
              <a:rPr lang="ru-RU" sz="3300" dirty="0" err="1" smtClean="0"/>
              <a:t>він</a:t>
            </a:r>
            <a:r>
              <a:rPr lang="ru-RU" sz="3300" dirty="0" smtClean="0"/>
              <a:t> </a:t>
            </a:r>
            <a:r>
              <a:rPr lang="ru-RU" sz="3300" dirty="0" err="1" smtClean="0"/>
              <a:t>зрозумів</a:t>
            </a:r>
            <a:r>
              <a:rPr lang="ru-RU" sz="3300" dirty="0" smtClean="0"/>
              <a:t> </a:t>
            </a:r>
            <a:r>
              <a:rPr lang="ru-RU" sz="3300" dirty="0" err="1" smtClean="0"/>
              <a:t>одразу</a:t>
            </a:r>
            <a:r>
              <a:rPr lang="ru-RU" sz="3300" dirty="0" smtClean="0"/>
              <a:t>. </a:t>
            </a:r>
            <a:r>
              <a:rPr lang="ru-RU" sz="3300" dirty="0" err="1" smtClean="0"/>
              <a:t>Дещо</a:t>
            </a:r>
            <a:r>
              <a:rPr lang="ru-RU" sz="3300" dirty="0" smtClean="0"/>
              <a:t> </a:t>
            </a:r>
            <a:r>
              <a:rPr lang="ru-RU" sz="3300" dirty="0" err="1" smtClean="0"/>
              <a:t>пізніше</a:t>
            </a:r>
            <a:r>
              <a:rPr lang="ru-RU" sz="3300" dirty="0" smtClean="0"/>
              <a:t> </a:t>
            </a:r>
            <a:r>
              <a:rPr lang="ru-RU" sz="3300" dirty="0" err="1" smtClean="0"/>
              <a:t>вчений</a:t>
            </a:r>
            <a:r>
              <a:rPr lang="ru-RU" sz="3300" dirty="0" smtClean="0"/>
              <a:t> </a:t>
            </a:r>
            <a:r>
              <a:rPr lang="ru-RU" sz="3300" dirty="0" err="1" smtClean="0"/>
              <a:t>з'ясував</a:t>
            </a:r>
            <a:r>
              <a:rPr lang="ru-RU" sz="3300" dirty="0" smtClean="0"/>
              <a:t>, </a:t>
            </a:r>
            <a:r>
              <a:rPr lang="ru-RU" sz="3300" dirty="0" err="1" smtClean="0"/>
              <a:t>що</a:t>
            </a:r>
            <a:r>
              <a:rPr lang="ru-RU" sz="3300" dirty="0" smtClean="0"/>
              <a:t> </a:t>
            </a:r>
            <a:r>
              <a:rPr lang="ru-RU" sz="3300" dirty="0" err="1" smtClean="0"/>
              <a:t>з</a:t>
            </a:r>
            <a:r>
              <a:rPr lang="ru-RU" sz="3300" dirty="0" smtClean="0"/>
              <a:t> </a:t>
            </a:r>
            <a:r>
              <a:rPr lang="ru-RU" sz="3300" dirty="0" err="1" smtClean="0"/>
              <a:t>їх</a:t>
            </a:r>
            <a:r>
              <a:rPr lang="ru-RU" sz="3300" dirty="0" smtClean="0"/>
              <a:t> </a:t>
            </a:r>
            <a:r>
              <a:rPr lang="ru-RU" sz="3300" dirty="0" err="1" smtClean="0"/>
              <a:t>допомогою</a:t>
            </a:r>
            <a:r>
              <a:rPr lang="ru-RU" sz="3300" dirty="0" smtClean="0"/>
              <a:t> </a:t>
            </a:r>
            <a:r>
              <a:rPr lang="ru-RU" sz="3300" dirty="0" err="1" smtClean="0"/>
              <a:t>можна</a:t>
            </a:r>
            <a:r>
              <a:rPr lang="ru-RU" sz="3300" dirty="0" smtClean="0"/>
              <a:t> легко </a:t>
            </a:r>
            <a:r>
              <a:rPr lang="ru-RU" sz="3300" dirty="0" err="1" smtClean="0"/>
              <a:t>визначати</a:t>
            </a:r>
            <a:r>
              <a:rPr lang="ru-RU" sz="3300" dirty="0" smtClean="0"/>
              <a:t> </a:t>
            </a:r>
            <a:r>
              <a:rPr lang="ru-RU" sz="3300" dirty="0" err="1" smtClean="0"/>
              <a:t>якість</a:t>
            </a:r>
            <a:r>
              <a:rPr lang="ru-RU" sz="3300" dirty="0" smtClean="0"/>
              <a:t> </a:t>
            </a:r>
            <a:r>
              <a:rPr lang="ru-RU" sz="3300" dirty="0" err="1" smtClean="0"/>
              <a:t>різних</a:t>
            </a:r>
            <a:r>
              <a:rPr lang="ru-RU" sz="3300" dirty="0" smtClean="0"/>
              <a:t> </a:t>
            </a:r>
            <a:r>
              <a:rPr lang="ru-RU" sz="3300" dirty="0" err="1" smtClean="0"/>
              <a:t>виробів</a:t>
            </a:r>
            <a:r>
              <a:rPr lang="ru-RU" sz="3300" dirty="0" smtClean="0"/>
              <a:t>.</a:t>
            </a:r>
          </a:p>
          <a:p>
            <a:endParaRPr lang="ru-RU" dirty="0"/>
          </a:p>
        </p:txBody>
      </p:sp>
      <p:pic>
        <p:nvPicPr>
          <p:cNvPr id="31746" name="Picture 2" descr="Рентген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267744" cy="61229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916832"/>
            <a:ext cx="6192688" cy="443872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Вже</a:t>
            </a:r>
            <a:r>
              <a:rPr lang="ru-RU" dirty="0" smtClean="0"/>
              <a:t> через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 стали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</a:t>
            </a:r>
            <a:r>
              <a:rPr lang="ru-RU" dirty="0" err="1" smtClean="0"/>
              <a:t>діагностики</a:t>
            </a:r>
            <a:r>
              <a:rPr lang="ru-RU" dirty="0" smtClean="0"/>
              <a:t> </a:t>
            </a:r>
            <a:r>
              <a:rPr lang="ru-RU" dirty="0" err="1" smtClean="0"/>
              <a:t>переломів</a:t>
            </a:r>
            <a:r>
              <a:rPr lang="ru-RU" dirty="0" smtClean="0"/>
              <a:t>. Але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. У </a:t>
            </a:r>
            <a:r>
              <a:rPr lang="ru-RU" dirty="0" err="1" smtClean="0"/>
              <a:t>медицині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утворена</a:t>
            </a:r>
            <a:r>
              <a:rPr lang="ru-RU" dirty="0" smtClean="0"/>
              <a:t> нова область - </a:t>
            </a:r>
            <a:r>
              <a:rPr lang="ru-RU" dirty="0" err="1" smtClean="0"/>
              <a:t>рентгенологія</a:t>
            </a:r>
            <a:r>
              <a:rPr lang="ru-RU" dirty="0" smtClean="0"/>
              <a:t>.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медична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рентгенівського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досліджує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плівці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монітора</a:t>
            </a:r>
            <a:r>
              <a:rPr lang="ru-RU" dirty="0" smtClean="0"/>
              <a:t>. </a:t>
            </a: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діагностиці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лікуванні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онкологічних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3" descr="25_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992" y="0"/>
            <a:ext cx="2939008" cy="1956540"/>
          </a:xfrm>
          <a:prstGeom prst="rect">
            <a:avLst/>
          </a:prstGeom>
        </p:spPr>
      </p:pic>
    </p:spTree>
  </p:cSld>
  <p:clrMapOvr>
    <a:masterClrMapping/>
  </p:clrMapOvr>
  <p:transition advClick="0" advTm="11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0243945_x-ray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6936"/>
            <a:ext cx="6691064" cy="6691064"/>
          </a:xfrm>
        </p:spPr>
      </p:pic>
    </p:spTree>
  </p:cSld>
  <p:clrMapOvr>
    <a:masterClrMapping/>
  </p:clrMapOvr>
  <p:transition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419600" cy="4543425"/>
          </a:xfrm>
        </p:spPr>
      </p:pic>
      <p:pic>
        <p:nvPicPr>
          <p:cNvPr id="7" name="Содержимое 3" descr="640x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666767" cy="4572000"/>
          </a:xfrm>
          <a:prstGeom prst="rect">
            <a:avLst/>
          </a:prstGeom>
        </p:spPr>
      </p:pic>
    </p:spTree>
  </p:cSld>
  <p:clrMapOvr>
    <a:masterClrMapping/>
  </p:clrMapOvr>
  <p:transition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697605" cy="4572000"/>
          </a:xfrm>
        </p:spPr>
      </p:pic>
      <p:pic>
        <p:nvPicPr>
          <p:cNvPr id="5" name="Содержимое 3" descr="0_70ab7_b30ec92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4695" y="0"/>
            <a:ext cx="4959305" cy="4248472"/>
          </a:xfrm>
          <a:prstGeom prst="rect">
            <a:avLst/>
          </a:prstGeom>
        </p:spPr>
      </p:pic>
      <p:pic>
        <p:nvPicPr>
          <p:cNvPr id="6" name="Содержимое 3" descr="x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5872" y="4279404"/>
            <a:ext cx="3438128" cy="2578596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zika_tem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Fzika_teml</Template>
  <TotalTime>183</TotalTime>
  <Words>298</Words>
  <Application>Microsoft Office PowerPoint</Application>
  <PresentationFormat>Экран (4:3)</PresentationFormat>
  <Paragraphs>13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Fzika_teml</vt:lpstr>
      <vt:lpstr>Метро</vt:lpstr>
      <vt:lpstr>Рентгенівське випромінювання</vt:lpstr>
      <vt:lpstr>Слайд 2</vt:lpstr>
      <vt:lpstr>Слайд 3</vt:lpstr>
      <vt:lpstr>Слайд 4</vt:lpstr>
      <vt:lpstr>Слайд 5</vt:lpstr>
      <vt:lpstr>Застосування</vt:lpstr>
      <vt:lpstr>Слайд 7</vt:lpstr>
      <vt:lpstr>Слайд 8</vt:lpstr>
      <vt:lpstr>Слайд 9</vt:lpstr>
      <vt:lpstr>Слайд 10</vt:lpstr>
      <vt:lpstr>Слайд 11</vt:lpstr>
      <vt:lpstr>Слайд 12</vt:lpstr>
      <vt:lpstr>А також…</vt:lpstr>
      <vt:lpstr>Слайд 14</vt:lpstr>
      <vt:lpstr>Слайд 15</vt:lpstr>
      <vt:lpstr>Слайд 16</vt:lpstr>
      <vt:lpstr>Слайд 17</vt:lpstr>
      <vt:lpstr>Слайд 18</vt:lpstr>
      <vt:lpstr>Дякуємо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Физика</dc:subject>
  <dc:creator>Игорь</dc:creator>
  <dc:description>http://propowerpoint.ru - Бесплатные шаблоны для презентаций. Полезные советы и уроки  PowerPoint .</dc:description>
  <cp:lastModifiedBy>Игорь</cp:lastModifiedBy>
  <cp:revision>24</cp:revision>
  <dcterms:created xsi:type="dcterms:W3CDTF">2013-11-30T08:01:58Z</dcterms:created>
  <dcterms:modified xsi:type="dcterms:W3CDTF">2014-06-06T16:38:26Z</dcterms:modified>
</cp:coreProperties>
</file>