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57" r:id="rId4"/>
    <p:sldId id="258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333333"/>
    <a:srgbClr val="990000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4660"/>
  </p:normalViewPr>
  <p:slideViewPr>
    <p:cSldViewPr>
      <p:cViewPr varScale="1">
        <p:scale>
          <a:sx n="89" d="100"/>
          <a:sy n="89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7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7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79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8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1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9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2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0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4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8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A%D0%BE%D0%BC%D0%BF%D0%B0%D0%BA%D1%82-%D0%B4%D0%B8%D1%81%D0%B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ua-referat.com/%D0%92%D1%96%D0%B4%D0%BF%D0%BE%D0%B2%D1%96%D0%B4%D1%8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ua-referat.com/%D0%A1%D0%B8%D0%B3%D0%BD%D0%B0%D0%B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2%D0%B5%D0%BB%D0%B5%D0%B3%D1%80%D0%B0%D1%84%D1%96%D1%81%D1%8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D%D1%96%D0%BC%D0%B5%D1%87%D1%87%D0%B8%D0%BD%D0%B0" TargetMode="External"/><Relationship Id="rId2" Type="http://schemas.openxmlformats.org/officeDocument/2006/relationships/hyperlink" Target="http://ua-referat.com/%D0%A1%D0%A0%D0%A1%D0%A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ua-referat.com/%D0%9F%D0%B0%D1%82%D0%B5%D0%BD%D1%82%D0%B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1%D1%82%D0%B0%D0%BD%D0%B4%D0%B0%D1%80%D1%8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7162800" cy="838200"/>
          </a:xfrm>
        </p:spPr>
        <p:txBody>
          <a:bodyPr/>
          <a:lstStyle/>
          <a:p>
            <a:r>
              <a:rPr lang="ru-RU" dirty="0" err="1" smtClean="0">
                <a:sym typeface="Arial" charset="0"/>
              </a:rPr>
              <a:t>Магн</a:t>
            </a:r>
            <a:r>
              <a:rPr lang="uk-UA" dirty="0" err="1" smtClean="0">
                <a:sym typeface="Arial" charset="0"/>
              </a:rPr>
              <a:t>ітний</a:t>
            </a:r>
            <a:r>
              <a:rPr lang="uk-UA" dirty="0" smtClean="0">
                <a:sym typeface="Arial" charset="0"/>
              </a:rPr>
              <a:t> запис інформації</a:t>
            </a:r>
            <a:endParaRPr lang="ru-RU" dirty="0">
              <a:sym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445224"/>
            <a:ext cx="3970784" cy="457200"/>
          </a:xfrm>
        </p:spPr>
        <p:txBody>
          <a:bodyPr/>
          <a:lstStyle/>
          <a:p>
            <a:r>
              <a:rPr lang="uk-UA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Підготувала учениця 11 класу Степанова Тетяна</a:t>
            </a:r>
            <a:endParaRPr lang="ru-RU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мпактди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556792"/>
            <a:ext cx="3528392" cy="3888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же час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зусиллям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</a:t>
            </a:r>
            <a:r>
              <a:rPr lang="ru-RU" sz="2000" dirty="0" smtClean="0"/>
              <a:t> PHILIPS та SONY </a:t>
            </a:r>
            <a:r>
              <a:rPr lang="ru-RU" sz="2000" dirty="0" err="1" smtClean="0"/>
              <a:t>розроблений</a:t>
            </a:r>
            <a:r>
              <a:rPr lang="ru-RU" sz="2000" dirty="0" smtClean="0"/>
              <a:t> стандарт </a:t>
            </a:r>
            <a:r>
              <a:rPr lang="ru-RU" sz="2000" dirty="0" err="1" smtClean="0"/>
              <a:t>оптичного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запису</a:t>
            </a:r>
            <a:r>
              <a:rPr lang="ru-RU" sz="2000" dirty="0" smtClean="0"/>
              <a:t> </a:t>
            </a:r>
            <a:r>
              <a:rPr lang="ru-RU" sz="2000" dirty="0" err="1" smtClean="0"/>
              <a:t>сигналів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u="sng" dirty="0" err="1" smtClean="0">
                <a:hlinkClick r:id="rId3" tooltip="Компакт-диск"/>
              </a:rPr>
              <a:t>компакт-диск</a:t>
            </a:r>
            <a:r>
              <a:rPr lang="ru-RU" sz="2000" dirty="0" smtClean="0"/>
              <a:t> (CD)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</a:t>
            </a:r>
            <a:r>
              <a:rPr lang="ru-RU" sz="2000" dirty="0" smtClean="0"/>
              <a:t> </a:t>
            </a:r>
            <a:r>
              <a:rPr lang="ru-RU" sz="2000" u="sng" dirty="0" err="1" smtClean="0">
                <a:hlinkClick r:id="rId4" tooltip="Відповідь"/>
              </a:rPr>
              <a:t>відповідної</a:t>
            </a:r>
            <a:r>
              <a:rPr lang="ru-RU" sz="2000" dirty="0" smtClean="0"/>
              <a:t> </a:t>
            </a:r>
            <a:r>
              <a:rPr lang="ru-RU" sz="2000" dirty="0" err="1" smtClean="0"/>
              <a:t>апаратури</a:t>
            </a:r>
            <a:r>
              <a:rPr lang="ru-RU" sz="2000" dirty="0" smtClean="0"/>
              <a:t>. Система «компакт-диск» (а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система DVD) почала </a:t>
            </a:r>
            <a:r>
              <a:rPr lang="ru-RU" sz="2000" dirty="0" err="1" smtClean="0"/>
              <a:t>витісняти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магнітного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запису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oner\Рабочий стол\физика\диск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2695110" cy="1788790"/>
          </a:xfrm>
          <a:prstGeom prst="rect">
            <a:avLst/>
          </a:prstGeom>
          <a:noFill/>
        </p:spPr>
      </p:pic>
      <p:pic>
        <p:nvPicPr>
          <p:cNvPr id="20483" name="Picture 3" descr="C:\Documents and Settings\Loner\Рабочий стол\физика\фле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9982">
            <a:off x="3953240" y="3170281"/>
            <a:ext cx="3605386" cy="3605386"/>
          </a:xfrm>
          <a:prstGeom prst="rect">
            <a:avLst/>
          </a:prstGeom>
          <a:noFill/>
        </p:spPr>
      </p:pic>
      <p:pic>
        <p:nvPicPr>
          <p:cNvPr id="20484" name="Picture 4" descr="C:\Documents and Settings\Loner\Рабочий стол\физика\видеокам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7916">
            <a:off x="4283505" y="1109542"/>
            <a:ext cx="4055949" cy="2241869"/>
          </a:xfrm>
          <a:prstGeom prst="rect">
            <a:avLst/>
          </a:prstGeom>
          <a:noFill/>
        </p:spPr>
      </p:pic>
      <p:pic>
        <p:nvPicPr>
          <p:cNvPr id="20485" name="Picture 5" descr="C:\Documents and Settings\Loner\Рабочий стол\физика\жесткий дис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3875">
            <a:off x="777748" y="400498"/>
            <a:ext cx="3312368" cy="3636947"/>
          </a:xfrm>
          <a:prstGeom prst="rect">
            <a:avLst/>
          </a:prstGeom>
          <a:noFill/>
        </p:spPr>
      </p:pic>
      <p:pic>
        <p:nvPicPr>
          <p:cNvPr id="20486" name="Picture 6" descr="C:\Documents and Settings\Loner\Рабочий стол\физика\муз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1" y="2558834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Властивості магнітного запису: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err="1" smtClean="0"/>
              <a:t>магнітна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відтворити</a:t>
            </a:r>
            <a:r>
              <a:rPr lang="ru-RU" dirty="0" smtClean="0"/>
              <a:t> </a:t>
            </a:r>
            <a:r>
              <a:rPr lang="ru-RU" dirty="0" err="1" smtClean="0"/>
              <a:t>записаний</a:t>
            </a:r>
            <a:r>
              <a:rPr lang="ru-RU" dirty="0" smtClean="0"/>
              <a:t> </a:t>
            </a:r>
            <a:r>
              <a:rPr lang="ru-RU" u="sng" dirty="0" smtClean="0">
                <a:hlinkClick r:id="rId2" tooltip="Сигнал"/>
              </a:rPr>
              <a:t>сигнал</a:t>
            </a:r>
            <a:r>
              <a:rPr lang="ru-RU" dirty="0" smtClean="0"/>
              <a:t> (</a:t>
            </a:r>
            <a:r>
              <a:rPr lang="ru-RU" dirty="0" err="1" smtClean="0"/>
              <a:t>наприклад</a:t>
            </a:r>
            <a:r>
              <a:rPr lang="ru-RU" dirty="0" smtClean="0"/>
              <a:t>, для контролю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допускає</a:t>
            </a:r>
            <a:r>
              <a:rPr lang="ru-RU" dirty="0" smtClean="0"/>
              <a:t> практично </a:t>
            </a:r>
            <a:r>
              <a:rPr lang="ru-RU" dirty="0" err="1" smtClean="0"/>
              <a:t>нескінченно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повторних</a:t>
            </a:r>
            <a:r>
              <a:rPr lang="ru-RU" dirty="0" smtClean="0"/>
              <a:t> </a:t>
            </a:r>
            <a:r>
              <a:rPr lang="ru-RU" dirty="0" err="1" smtClean="0"/>
              <a:t>відтворень</a:t>
            </a:r>
            <a:r>
              <a:rPr lang="ru-RU" dirty="0" smtClean="0"/>
              <a:t> без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простота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апаратури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можливість</a:t>
            </a:r>
            <a:r>
              <a:rPr lang="ru-RU" dirty="0" smtClean="0"/>
              <a:t> монтажу </a:t>
            </a:r>
            <a:r>
              <a:rPr lang="ru-RU" dirty="0" err="1" smtClean="0"/>
              <a:t>фонограм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тиражування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найнижча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"/>
                            </p:stCondLst>
                            <p:childTnLst>
                              <p:par>
                                <p:cTn id="31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Недоліки магнітного запису: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спотворень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копіреффекта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відносно</a:t>
            </a:r>
            <a:r>
              <a:rPr lang="ru-RU" dirty="0" smtClean="0"/>
              <a:t> невеликий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магнітних</a:t>
            </a:r>
            <a:r>
              <a:rPr lang="ru-RU" dirty="0" smtClean="0"/>
              <a:t> головок через </a:t>
            </a:r>
            <a:r>
              <a:rPr lang="ru-RU" dirty="0" err="1" smtClean="0"/>
              <a:t>абразивні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носія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,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при </a:t>
            </a:r>
            <a:r>
              <a:rPr lang="ru-RU" dirty="0" err="1" smtClean="0"/>
              <a:t>впливі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, </a:t>
            </a:r>
            <a:r>
              <a:rPr lang="ru-RU" dirty="0" err="1" smtClean="0"/>
              <a:t>різких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механічних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7101" y="2967335"/>
            <a:ext cx="5369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uk-UA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Введення</a:t>
            </a:r>
            <a:endParaRPr lang="ru-RU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Перші вказівки на можливість реєстрації електричних сигналів на магнітному носії відносяться до 1887 р. (П. Жане) - 1888 р. (О. Сміт). Однак, перший діючий апарат для магнітного запису і відтворення звуку був створений датським інженером Вольдемаром </a:t>
            </a:r>
            <a:r>
              <a:rPr lang="uk-UA" dirty="0" err="1" smtClean="0"/>
              <a:t>Поульсеном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1026" name="Picture 2" descr="C:\Documents and Settings\Loner\Рабочий стол\физика\паульсе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70357"/>
            <a:ext cx="1881758" cy="24759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3466728" cy="5331296"/>
          </a:xfrm>
        </p:spPr>
        <p:txBody>
          <a:bodyPr>
            <a:normAutofit fontScale="90000"/>
          </a:bodyPr>
          <a:lstStyle/>
          <a:p>
            <a:pPr>
              <a:buSzPct val="100000"/>
            </a:pPr>
            <a:r>
              <a:rPr lang="ru-RU" dirty="0" err="1" smtClean="0"/>
              <a:t>Апарат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названий </a:t>
            </a:r>
            <a:r>
              <a:rPr lang="ru-RU" u="sng" dirty="0" err="1" smtClean="0">
                <a:hlinkClick r:id="rId3" tooltip="Телеграфіст"/>
              </a:rPr>
              <a:t>телеграфоном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запатентований</a:t>
            </a:r>
            <a:r>
              <a:rPr lang="ru-RU" dirty="0" smtClean="0"/>
              <a:t> в 1898 </a:t>
            </a:r>
            <a:r>
              <a:rPr lang="ru-RU" dirty="0" err="1" smtClean="0"/>
              <a:t>році</a:t>
            </a:r>
            <a:r>
              <a:rPr lang="ru-RU" dirty="0" smtClean="0"/>
              <a:t>. 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носія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апараті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використаний</a:t>
            </a:r>
            <a:r>
              <a:rPr lang="ru-RU" dirty="0" smtClean="0"/>
              <a:t> </a:t>
            </a:r>
            <a:r>
              <a:rPr lang="ru-RU" dirty="0" err="1" smtClean="0"/>
              <a:t>сталевий</a:t>
            </a:r>
            <a:r>
              <a:rPr lang="ru-RU" dirty="0" smtClean="0"/>
              <a:t> </a:t>
            </a:r>
            <a:r>
              <a:rPr lang="ru-RU" dirty="0" err="1" smtClean="0"/>
              <a:t>дріт</a:t>
            </a:r>
            <a:r>
              <a:rPr lang="ru-RU" dirty="0" smtClean="0"/>
              <a:t> </a:t>
            </a:r>
            <a:r>
              <a:rPr lang="ru-RU" dirty="0" err="1" smtClean="0"/>
              <a:t>діаметром</a:t>
            </a:r>
            <a:r>
              <a:rPr lang="ru-RU" dirty="0" smtClean="0"/>
              <a:t> 0.5 - 1.0 мм, </a:t>
            </a:r>
            <a:r>
              <a:rPr lang="ru-RU" dirty="0" err="1" smtClean="0"/>
              <a:t>намотаний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немагнітний</a:t>
            </a:r>
            <a:r>
              <a:rPr lang="ru-RU" dirty="0" smtClean="0"/>
              <a:t> </a:t>
            </a:r>
            <a:r>
              <a:rPr lang="ru-RU" dirty="0" err="1" smtClean="0"/>
              <a:t>циліндр</a:t>
            </a:r>
            <a:r>
              <a:rPr lang="ru-RU" dirty="0" smtClean="0"/>
              <a:t>,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120 мм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380 мм.</a:t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т</a:t>
            </a:r>
            <a:endParaRPr lang="ru-RU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2050" name="Picture 2" descr="C:\Documents and Settings\Loner\Рабочий стол\физика\34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2656"/>
            <a:ext cx="4429356" cy="28513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>
          <a:xfrm>
            <a:off x="1043609" y="836713"/>
            <a:ext cx="7451104" cy="3570188"/>
          </a:xfrm>
        </p:spPr>
        <p:txBody>
          <a:bodyPr/>
          <a:lstStyle/>
          <a:p>
            <a:r>
              <a:rPr lang="ru-RU" dirty="0" smtClean="0"/>
              <a:t>                   У </a:t>
            </a:r>
            <a:r>
              <a:rPr lang="ru-RU" dirty="0" smtClean="0"/>
              <a:t>1925 р. І. </a:t>
            </a:r>
            <a:r>
              <a:rPr lang="ru-RU" dirty="0" err="1" smtClean="0"/>
              <a:t>Крейчману</a:t>
            </a:r>
            <a:r>
              <a:rPr lang="ru-RU" dirty="0" smtClean="0"/>
              <a:t> (</a:t>
            </a:r>
            <a:r>
              <a:rPr lang="ru-RU" u="sng" dirty="0" smtClean="0">
                <a:hlinkClick r:id="rId2" tooltip="СРСР"/>
              </a:rPr>
              <a:t>СРСР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в 1928 р. Ф. </a:t>
            </a:r>
            <a:r>
              <a:rPr lang="ru-RU" dirty="0" smtClean="0"/>
              <a:t>                  </a:t>
            </a:r>
            <a:r>
              <a:rPr lang="ru-RU" dirty="0" err="1" smtClean="0"/>
              <a:t>Пфлеймеру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u="sng" dirty="0" err="1" smtClean="0">
                <a:hlinkClick r:id="rId3" tooltip="Німеччина"/>
              </a:rPr>
              <a:t>Німеччина</a:t>
            </a:r>
            <a:r>
              <a:rPr lang="ru-RU" dirty="0" smtClean="0"/>
              <a:t>)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видані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4" tooltip="Патенти"/>
              </a:rPr>
              <a:t>патенти</a:t>
            </a:r>
            <a:r>
              <a:rPr lang="ru-RU" dirty="0" smtClean="0"/>
              <a:t> на </a:t>
            </a:r>
            <a:r>
              <a:rPr lang="ru-RU" dirty="0" err="1" smtClean="0"/>
              <a:t>носій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гнучкої</a:t>
            </a:r>
            <a:r>
              <a:rPr lang="ru-RU" dirty="0" smtClean="0"/>
              <a:t> </a:t>
            </a:r>
            <a:r>
              <a:rPr lang="ru-RU" dirty="0" err="1" smtClean="0"/>
              <a:t>немагнітної</a:t>
            </a:r>
            <a:r>
              <a:rPr lang="ru-RU" dirty="0" smtClean="0"/>
              <a:t> </a:t>
            </a:r>
            <a:r>
              <a:rPr lang="ru-RU" dirty="0" err="1" smtClean="0"/>
              <a:t>стрічки</a:t>
            </a:r>
            <a:r>
              <a:rPr lang="ru-RU" dirty="0" smtClean="0"/>
              <a:t>, на яку </a:t>
            </a:r>
            <a:r>
              <a:rPr lang="ru-RU" dirty="0" err="1" smtClean="0"/>
              <a:t>завдано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шар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феромагнітного</a:t>
            </a:r>
            <a:r>
              <a:rPr lang="ru-RU" dirty="0" smtClean="0"/>
              <a:t> порошку.</a:t>
            </a:r>
          </a:p>
          <a:p>
            <a:r>
              <a:rPr lang="ru-RU" dirty="0" smtClean="0"/>
              <a:t>З 1932 р. </a:t>
            </a:r>
            <a:r>
              <a:rPr lang="ru-RU" dirty="0" err="1" smtClean="0"/>
              <a:t>стрічку</a:t>
            </a:r>
            <a:r>
              <a:rPr lang="ru-RU" dirty="0" smtClean="0"/>
              <a:t> </a:t>
            </a:r>
            <a:r>
              <a:rPr lang="ru-RU" dirty="0" smtClean="0"/>
              <a:t>почали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ацетілцелулези</a:t>
            </a:r>
            <a:r>
              <a:rPr lang="ru-RU" dirty="0" smtClean="0"/>
              <a:t>, а </a:t>
            </a:r>
            <a:r>
              <a:rPr lang="ru-RU" dirty="0" err="1" smtClean="0"/>
              <a:t>робочий</a:t>
            </a:r>
            <a:r>
              <a:rPr lang="ru-RU" dirty="0" smtClean="0"/>
              <a:t> шар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карбонільного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097" name="Picture 1" descr="C:\Documents and Settings\Loner\Рабочий стол\физика\крейчм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512168" cy="2139062"/>
          </a:xfrm>
          <a:prstGeom prst="rect">
            <a:avLst/>
          </a:prstGeom>
          <a:noFill/>
        </p:spPr>
      </p:pic>
      <p:pic>
        <p:nvPicPr>
          <p:cNvPr id="4098" name="Picture 2" descr="C:\Documents and Settings\Loner\Рабочий стол\физика\пфлейме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8"/>
            <a:ext cx="1958000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“Дніпро”</a:t>
            </a:r>
            <a:r>
              <a:rPr lang="uk-UA" dirty="0" smtClean="0"/>
              <a:t> ( перший магнітофон)</a:t>
            </a:r>
            <a:endParaRPr lang="ru-RU" dirty="0"/>
          </a:p>
        </p:txBody>
      </p:sp>
      <p:pic>
        <p:nvPicPr>
          <p:cNvPr id="9" name="Рисунок 8" descr="днеп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Апарат</a:t>
            </a:r>
            <a:r>
              <a:rPr lang="ru-RU" dirty="0" smtClean="0"/>
              <a:t> для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сигналів</a:t>
            </a:r>
            <a:r>
              <a:rPr lang="ru-RU" dirty="0" smtClean="0"/>
              <a:t> на </a:t>
            </a:r>
            <a:r>
              <a:rPr lang="ru-RU" dirty="0" err="1" smtClean="0"/>
              <a:t>порошкові</a:t>
            </a:r>
            <a:r>
              <a:rPr lang="ru-RU" dirty="0" smtClean="0"/>
              <a:t> </a:t>
            </a:r>
            <a:r>
              <a:rPr lang="ru-RU" dirty="0" err="1" smtClean="0"/>
              <a:t>стрічки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магнітофон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Професійна</a:t>
            </a:r>
            <a:r>
              <a:rPr lang="ru-RU" dirty="0" smtClean="0"/>
              <a:t> </a:t>
            </a:r>
            <a:r>
              <a:rPr lang="ru-RU" dirty="0" err="1" smtClean="0"/>
              <a:t>апаратура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почала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в </a:t>
            </a:r>
            <a:r>
              <a:rPr lang="ru-RU" dirty="0" err="1" smtClean="0"/>
              <a:t>радіомовленні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40-х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иноплен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12" b="113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4869160"/>
            <a:ext cx="5486400" cy="1303040"/>
          </a:xfrm>
        </p:spPr>
        <p:txBody>
          <a:bodyPr/>
          <a:lstStyle/>
          <a:p>
            <a:r>
              <a:rPr lang="ru-RU" sz="2800" dirty="0" smtClean="0"/>
              <a:t>З 1956 р. </a:t>
            </a:r>
            <a:r>
              <a:rPr lang="ru-RU" sz="2800" dirty="0" err="1" smtClean="0"/>
              <a:t>магнітофони</a:t>
            </a:r>
            <a:r>
              <a:rPr lang="ru-RU" sz="2800" dirty="0" smtClean="0"/>
              <a:t> почали </a:t>
            </a:r>
            <a:r>
              <a:rPr lang="ru-RU" sz="2800" dirty="0" err="1" smtClean="0"/>
              <a:t>застосовувати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телевізійних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с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20" r="3320"/>
          <a:stretch>
            <a:fillRect/>
          </a:stretch>
        </p:blipFill>
        <p:spPr>
          <a:xfrm>
            <a:off x="971600" y="18864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509120"/>
            <a:ext cx="5505400" cy="1375048"/>
          </a:xfrm>
        </p:spPr>
        <p:txBody>
          <a:bodyPr/>
          <a:lstStyle/>
          <a:p>
            <a:r>
              <a:rPr lang="ru-RU" sz="2400" dirty="0" smtClean="0"/>
              <a:t>У 1963 </a:t>
            </a:r>
            <a:r>
              <a:rPr lang="ru-RU" sz="2400" dirty="0" err="1" smtClean="0"/>
              <a:t>р</a:t>
            </a:r>
            <a:r>
              <a:rPr lang="ru-RU" sz="2400" dirty="0" smtClean="0"/>
              <a:t> </a:t>
            </a:r>
            <a:r>
              <a:rPr lang="ru-RU" sz="2400" dirty="0" err="1" smtClean="0"/>
              <a:t>фірма</a:t>
            </a:r>
            <a:r>
              <a:rPr lang="ru-RU" sz="2400" dirty="0" smtClean="0"/>
              <a:t> «</a:t>
            </a:r>
            <a:r>
              <a:rPr lang="ru-RU" sz="2400" dirty="0" err="1" smtClean="0"/>
              <a:t>Philips</a:t>
            </a:r>
            <a:r>
              <a:rPr lang="ru-RU" sz="2400" dirty="0" smtClean="0"/>
              <a:t>» </a:t>
            </a:r>
            <a:r>
              <a:rPr lang="ru-RU" sz="2400" dirty="0" err="1" smtClean="0"/>
              <a:t>розробила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випустила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компакт-касету</a:t>
            </a:r>
            <a:r>
              <a:rPr lang="ru-RU" sz="2400" dirty="0" smtClean="0"/>
              <a:t>, </a:t>
            </a:r>
            <a:r>
              <a:rPr lang="ru-RU" sz="2400" dirty="0" err="1" smtClean="0"/>
              <a:t>з'являються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касетні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магнітофони</a:t>
            </a:r>
            <a:r>
              <a:rPr lang="ru-RU" sz="2400" dirty="0" smtClean="0"/>
              <a:t>. У 1967 р. </a:t>
            </a:r>
            <a:r>
              <a:rPr lang="ru-RU" sz="2400" dirty="0" err="1" smtClean="0"/>
              <a:t>випущений</a:t>
            </a:r>
            <a:r>
              <a:rPr lang="ru-RU" sz="2400" dirty="0" smtClean="0"/>
              <a:t> перший в СРСР </a:t>
            </a:r>
            <a:r>
              <a:rPr lang="ru-RU" sz="2400" dirty="0" err="1" smtClean="0"/>
              <a:t>касетний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магнітофон</a:t>
            </a:r>
            <a:r>
              <a:rPr lang="ru-RU" sz="2400" dirty="0" smtClean="0"/>
              <a:t> </a:t>
            </a:r>
            <a:r>
              <a:rPr lang="ru-RU" sz="2400" b="1" dirty="0" smtClean="0"/>
              <a:t>«Десна».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вукозаписный апара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154" b="2115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869160"/>
            <a:ext cx="5505400" cy="1303040"/>
          </a:xfrm>
        </p:spPr>
        <p:txBody>
          <a:bodyPr/>
          <a:lstStyle/>
          <a:p>
            <a:r>
              <a:rPr lang="ru-RU" sz="1800" dirty="0" smtClean="0"/>
              <a:t>У 1965 р. в </a:t>
            </a:r>
            <a:r>
              <a:rPr lang="ru-RU" sz="1800" dirty="0" err="1" smtClean="0"/>
              <a:t>технічній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лабораторії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японської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радіомовної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компанії</a:t>
            </a:r>
            <a:r>
              <a:rPr lang="ru-RU" sz="1800" dirty="0" smtClean="0"/>
              <a:t> NHK </a:t>
            </a:r>
            <a:r>
              <a:rPr lang="ru-RU" sz="1800" dirty="0" err="1" smtClean="0"/>
              <a:t>розпочато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планомірні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звукозапису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застосуванням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імпульсно-кодової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модуляції</a:t>
            </a:r>
            <a:r>
              <a:rPr lang="ru-RU" sz="1800" dirty="0" smtClean="0"/>
              <a:t>, а в 1967 р. </a:t>
            </a:r>
            <a:r>
              <a:rPr lang="ru-RU" sz="1800" dirty="0" err="1" smtClean="0"/>
              <a:t>продемонстрований</a:t>
            </a:r>
            <a:r>
              <a:rPr lang="ru-RU" sz="1800" dirty="0" smtClean="0"/>
              <a:t> перший у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 </a:t>
            </a:r>
            <a:r>
              <a:rPr lang="ru-RU" sz="1800" dirty="0" err="1" smtClean="0"/>
              <a:t>цифровий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звукозаписний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електроны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72897"/>
            <a:ext cx="5111750" cy="3053419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</p:spPr>
        <p:txBody>
          <a:bodyPr/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другій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половині</a:t>
            </a:r>
            <a:r>
              <a:rPr lang="ru-RU" sz="2000" dirty="0" smtClean="0"/>
              <a:t> 80-х р.р. </a:t>
            </a:r>
            <a:r>
              <a:rPr lang="ru-RU" sz="2000" dirty="0" err="1" smtClean="0"/>
              <a:t>з'являються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відеомагнітофони</a:t>
            </a:r>
            <a:r>
              <a:rPr lang="ru-RU" sz="2000" dirty="0" smtClean="0"/>
              <a:t> (перший </a:t>
            </a:r>
            <a:r>
              <a:rPr lang="ru-RU" sz="2000" dirty="0" err="1" smtClean="0"/>
              <a:t>вітчизняний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відеомагнітофон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побутового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призначення</a:t>
            </a:r>
            <a:r>
              <a:rPr lang="ru-RU" sz="2000" dirty="0" smtClean="0"/>
              <a:t> -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Електроніка</a:t>
            </a:r>
            <a:r>
              <a:rPr lang="ru-RU" sz="2000" b="1" dirty="0" smtClean="0"/>
              <a:t> ВМ-12»).</a:t>
            </a:r>
            <a:r>
              <a:rPr lang="ru-RU" sz="2000" dirty="0" smtClean="0"/>
              <a:t> У 1987 р. </a:t>
            </a:r>
            <a:r>
              <a:rPr lang="ru-RU" sz="2000" dirty="0" err="1" smtClean="0"/>
              <a:t>прийнятий</a:t>
            </a:r>
            <a:r>
              <a:rPr lang="ru-RU" sz="2000" dirty="0" smtClean="0"/>
              <a:t> </a:t>
            </a:r>
            <a:r>
              <a:rPr lang="ru-RU" sz="2000" u="sng" dirty="0" smtClean="0">
                <a:hlinkClick r:id="rId3" tooltip="Стандарт"/>
              </a:rPr>
              <a:t>стандарт</a:t>
            </a:r>
            <a:r>
              <a:rPr lang="ru-RU" sz="2000" dirty="0" smtClean="0"/>
              <a:t> на систему цифрового </a:t>
            </a:r>
            <a:r>
              <a:rPr lang="ru-RU" sz="2000" dirty="0" err="1" smtClean="0"/>
              <a:t>запису</a:t>
            </a:r>
            <a:r>
              <a:rPr lang="ru-RU" sz="2000" dirty="0" smtClean="0"/>
              <a:t> R - DAT (</a:t>
            </a:r>
            <a:r>
              <a:rPr lang="ru-RU" sz="2000" dirty="0" err="1" smtClean="0"/>
              <a:t>Digital</a:t>
            </a:r>
            <a:r>
              <a:rPr lang="ru-RU" sz="2000" dirty="0" smtClean="0"/>
              <a:t> </a:t>
            </a:r>
            <a:r>
              <a:rPr lang="ru-RU" sz="2000" dirty="0" err="1" smtClean="0"/>
              <a:t>Audio</a:t>
            </a:r>
            <a:r>
              <a:rPr lang="ru-RU" sz="2000" dirty="0" smtClean="0"/>
              <a:t> </a:t>
            </a:r>
            <a:r>
              <a:rPr lang="ru-RU" sz="2000" dirty="0" err="1" smtClean="0"/>
              <a:t>Tape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почався</a:t>
            </a:r>
            <a:r>
              <a:rPr lang="ru-RU" sz="2000" dirty="0" smtClean="0"/>
              <a:t> продаж </a:t>
            </a:r>
            <a:r>
              <a:rPr lang="ru-RU" sz="2000" dirty="0" err="1" smtClean="0"/>
              <a:t>цифрових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магнітофонів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TS010336785</Template>
  <TotalTime>0</TotalTime>
  <Words>215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TS010336785</vt:lpstr>
      <vt:lpstr>Магнітний запис інформації</vt:lpstr>
      <vt:lpstr>Введення</vt:lpstr>
      <vt:lpstr>Апарат був названий телеграфоном і був запатентований в 1898 році. В якості носія в апараті був використаний сталевий дріт діаметром 0.5 - 1.0 мм, намотаний на немагнітний циліндр, діаметр якого 120 мм і довжина 380 мм. т</vt:lpstr>
      <vt:lpstr>Слайд 4</vt:lpstr>
      <vt:lpstr>“Дніпро” ( перший магнітофон)</vt:lpstr>
      <vt:lpstr>Слайд 6</vt:lpstr>
      <vt:lpstr>Слайд 7</vt:lpstr>
      <vt:lpstr>Слайд 8</vt:lpstr>
      <vt:lpstr>Слайд 9</vt:lpstr>
      <vt:lpstr>Слайд 10</vt:lpstr>
      <vt:lpstr>Слайд 11</vt:lpstr>
      <vt:lpstr>Властивості магнітного запису:</vt:lpstr>
      <vt:lpstr>Недоліки магнітного запису:</vt:lpstr>
      <vt:lpstr>Слайд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2013-11-05T14:55:53Z</dcterms:created>
  <dcterms:modified xsi:type="dcterms:W3CDTF">2013-11-05T16:24:59Z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