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3" r:id="rId4"/>
    <p:sldId id="266" r:id="rId5"/>
    <p:sldId id="267" r:id="rId6"/>
    <p:sldId id="274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CA819A-42F7-4CCC-860D-1B3F16ECFE50}">
          <p14:sldIdLst>
            <p14:sldId id="257"/>
            <p14:sldId id="259"/>
            <p14:sldId id="273"/>
            <p14:sldId id="266"/>
            <p14:sldId id="267"/>
            <p14:sldId id="274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Учениці 10 – Б класу</a:t>
            </a:r>
            <a:endParaRPr lang="ru-RU" dirty="0"/>
          </a:p>
          <a:p>
            <a:pPr algn="r"/>
            <a:r>
              <a:rPr lang="uk-UA" dirty="0" smtClean="0"/>
              <a:t>ЗОШ № 26 </a:t>
            </a:r>
            <a:endParaRPr lang="ru-RU" dirty="0" smtClean="0"/>
          </a:p>
          <a:p>
            <a:pPr algn="r"/>
            <a:r>
              <a:rPr lang="uk-UA" dirty="0" smtClean="0"/>
              <a:t>Бондар Вікторії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001156" cy="264320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Механічний рух.</a:t>
            </a:r>
            <a:br>
              <a:rPr lang="uk-UA" sz="4800" b="1" dirty="0" smtClean="0">
                <a:latin typeface="Comic Sans MS" pitchFamily="66" charset="0"/>
              </a:rPr>
            </a:br>
            <a:r>
              <a:rPr lang="uk-UA" sz="4800" b="1" dirty="0" smtClean="0">
                <a:latin typeface="Comic Sans MS" pitchFamily="66" charset="0"/>
              </a:rPr>
              <a:t>Траєкторія. Шлях. Переміщення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325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500702"/>
            <a:ext cx="3486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29626" cy="85725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Механічний рух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8764910" cy="379077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uk-UA" sz="3600" b="1" dirty="0" smtClean="0">
                <a:solidFill>
                  <a:schemeClr val="tx1"/>
                </a:solidFill>
                <a:cs typeface="Aparajita" pitchFamily="34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cs typeface="Aparajita" pitchFamily="34" charset="0"/>
              </a:rPr>
              <a:t>Механічним рухом </a:t>
            </a:r>
            <a:r>
              <a:rPr lang="uk-UA" sz="3200" dirty="0" smtClean="0">
                <a:solidFill>
                  <a:schemeClr val="tx1"/>
                </a:solidFill>
                <a:cs typeface="Aparajita" pitchFamily="34" charset="0"/>
              </a:rPr>
              <a:t>тіла називають зміну його положення в просторі відносно інших тіл з часом;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tx1"/>
                </a:solidFill>
                <a:cs typeface="Aparajita" pitchFamily="34" charset="0"/>
              </a:rPr>
              <a:t>Механічний рух тіл </a:t>
            </a:r>
            <a:r>
              <a:rPr lang="uk-UA" sz="3200" b="1" u="sng" dirty="0" smtClean="0">
                <a:solidFill>
                  <a:schemeClr val="tx1"/>
                </a:solidFill>
                <a:cs typeface="Aparajita" pitchFamily="34" charset="0"/>
              </a:rPr>
              <a:t>вивчає </a:t>
            </a:r>
            <a:r>
              <a:rPr lang="uk-UA" sz="3200" dirty="0" smtClean="0">
                <a:solidFill>
                  <a:schemeClr val="tx1"/>
                </a:solidFill>
                <a:cs typeface="Aparajita" pitchFamily="34" charset="0"/>
              </a:rPr>
              <a:t>механіка. 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tx1"/>
                </a:solidFill>
                <a:cs typeface="Aparajita" pitchFamily="34" charset="0"/>
              </a:rPr>
              <a:t>Розділ механіки, що описує геометричні властивості руху без урахування мас тіл і діючих сил, називається </a:t>
            </a:r>
            <a:r>
              <a:rPr lang="uk-UA" sz="3200" b="1" dirty="0" smtClean="0">
                <a:solidFill>
                  <a:srgbClr val="002060"/>
                </a:solidFill>
                <a:cs typeface="Aparajita" pitchFamily="34" charset="0"/>
              </a:rPr>
              <a:t>кінематикою.</a:t>
            </a:r>
            <a:endParaRPr lang="uk-UA" sz="3200" b="1" dirty="0" smtClean="0">
              <a:solidFill>
                <a:srgbClr val="002060"/>
              </a:solidFill>
              <a:cs typeface="Aparajit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99250"/>
            <a:ext cx="3960440" cy="230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0800" cy="142874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Система відліку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54951" y="749124"/>
            <a:ext cx="8764910" cy="51571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</a:rPr>
              <a:t>Тіло, відносно якого розглядається рух, називається </a:t>
            </a:r>
            <a:r>
              <a:rPr lang="uk-UA" sz="3200" b="1" dirty="0" smtClean="0">
                <a:solidFill>
                  <a:srgbClr val="FF0000"/>
                </a:solidFill>
              </a:rPr>
              <a:t>початком відліку</a:t>
            </a:r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</a:rPr>
              <a:t>Для визначення положення тіла в просторі через початок відліку проводяться три взаємно перпендикулярні координатні осі з однаковими масштабами по осях. Сукупність початку відліку і координатних осей називається системою координат. </a:t>
            </a:r>
          </a:p>
          <a:p>
            <a:endParaRPr lang="uk-UA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01" y="4221088"/>
            <a:ext cx="2362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236483"/>
            <a:ext cx="6264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>
                <a:solidFill>
                  <a:srgbClr val="DEDEDE">
                    <a:lumMod val="10000"/>
                  </a:srgbClr>
                </a:solidFill>
              </a:rPr>
              <a:t>Система координат і годинник, що вимірює час, складають </a:t>
            </a:r>
            <a:r>
              <a:rPr lang="uk-UA" sz="3200" b="1" dirty="0">
                <a:solidFill>
                  <a:srgbClr val="FF0000"/>
                </a:solidFill>
              </a:rPr>
              <a:t>систему відліку.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972304" cy="85725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omic Sans MS" pitchFamily="66" charset="0"/>
              </a:rPr>
              <a:t>Матеріальна точка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2844" y="1340768"/>
            <a:ext cx="8764910" cy="121444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</a:rPr>
              <a:t>Тіло, розмірами якого в цих умовах можна нехтувати, називається </a:t>
            </a:r>
            <a:r>
              <a:rPr lang="uk-UA" sz="3200" b="1" dirty="0" smtClean="0">
                <a:solidFill>
                  <a:srgbClr val="FF0000"/>
                </a:solidFill>
              </a:rPr>
              <a:t>матеріальною точкою.</a:t>
            </a:r>
            <a:endParaRPr lang="uk-UA" sz="32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45274"/>
            <a:ext cx="3240360" cy="231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40" y="4186411"/>
            <a:ext cx="4154760" cy="22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00" cy="1428744"/>
          </a:xfrm>
        </p:spPr>
        <p:txBody>
          <a:bodyPr>
            <a:normAutofit/>
          </a:bodyPr>
          <a:lstStyle/>
          <a:p>
            <a:r>
              <a:rPr lang="uk-UA" dirty="0" smtClean="0"/>
              <a:t>Траєкторія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8764910" cy="171223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FF0000"/>
                </a:solidFill>
              </a:rPr>
              <a:t>Траєкторія</a:t>
            </a:r>
            <a:r>
              <a:rPr lang="uk-UA" sz="3200" dirty="0" smtClean="0">
                <a:solidFill>
                  <a:schemeClr val="bg2">
                    <a:lumMod val="10000"/>
                  </a:schemeClr>
                </a:solidFill>
              </a:rPr>
              <a:t> - деяка лінія, яку описує тіло(матеріальна точка) з часом, переміщаючись з однієї точки в іншу, називають рухи тіла;</a:t>
            </a:r>
            <a:endParaRPr lang="uk-UA" sz="3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393304" cy="330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de.kurganobl.ru/dist/disk/Shcool/Book/Sprav_material/Mech/pic/0035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79513" y="642918"/>
            <a:ext cx="2736304" cy="20383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643182"/>
            <a:ext cx="4857752" cy="4214819"/>
          </a:xfrm>
        </p:spPr>
        <p:txBody>
          <a:bodyPr>
            <a:normAutofit/>
          </a:bodyPr>
          <a:lstStyle/>
          <a:p>
            <a:r>
              <a:rPr lang="uk-UA" dirty="0" smtClean="0"/>
              <a:t>Рух тіла, при якому усі його точки в даний момент часу рухаються однаково, називається </a:t>
            </a:r>
            <a:r>
              <a:rPr lang="uk-UA" b="1" dirty="0" smtClean="0">
                <a:solidFill>
                  <a:srgbClr val="FF0000"/>
                </a:solidFill>
              </a:rPr>
              <a:t>поступальною ходою. </a:t>
            </a:r>
          </a:p>
          <a:p>
            <a:r>
              <a:rPr lang="uk-UA" dirty="0" smtClean="0"/>
              <a:t>Для опису поступальної ходи тіла досить вибрати одну точку і описати її рух</a:t>
            </a:r>
            <a:endParaRPr lang="uk-UA" dirty="0" smtClean="0"/>
          </a:p>
        </p:txBody>
      </p:sp>
      <p:pic>
        <p:nvPicPr>
          <p:cNvPr id="1028" name="Picture 4" descr="http://www.hde.kurganobl.ru/dist/disk/Shcool/Book/Sprav_material/Mech/pic/0035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6499" y="764704"/>
            <a:ext cx="2448271" cy="2448272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761752" y="3212976"/>
            <a:ext cx="4429124" cy="3451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2800" dirty="0" smtClean="0"/>
              <a:t>Рух, при якому траєкторії усіх точок тіла є колами з центрами на одній прямій і усі площини кіл перпендикулярні цій прямій, називається </a:t>
            </a:r>
            <a:r>
              <a:rPr lang="uk-UA" sz="3200" b="1" dirty="0" smtClean="0">
                <a:solidFill>
                  <a:srgbClr val="FF0000"/>
                </a:solidFill>
              </a:rPr>
              <a:t>обертальним рухом </a:t>
            </a:r>
            <a:endParaRPr kumimoji="0" lang="uk-UA" sz="3200" b="1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Поступальні і обертальні рухи - найпростіші приклади механічного руху тіл</a:t>
            </a:r>
            <a:endParaRPr lang="uk-UA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6766" cy="620688"/>
          </a:xfrm>
        </p:spPr>
        <p:txBody>
          <a:bodyPr>
            <a:noAutofit/>
          </a:bodyPr>
          <a:lstStyle/>
          <a:p>
            <a:pPr marL="457200" indent="-457200"/>
            <a:r>
              <a:rPr lang="uk-UA" sz="4000" b="1" dirty="0" smtClean="0">
                <a:latin typeface="Comic Sans MS" pitchFamily="66" charset="0"/>
              </a:rPr>
              <a:t>Шлях та переміщення</a:t>
            </a:r>
            <a:br>
              <a:rPr lang="uk-UA" sz="4000" b="1" dirty="0" smtClean="0">
                <a:latin typeface="Comic Sans MS" pitchFamily="66" charset="0"/>
              </a:rPr>
            </a:b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14744" y="1071546"/>
            <a:ext cx="5429256" cy="5643602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Переміщенням</a:t>
            </a:r>
            <a:r>
              <a:rPr lang="ru-RU" dirty="0" smtClean="0"/>
              <a:t> </a:t>
            </a:r>
            <a:r>
              <a:rPr lang="uk-UA" dirty="0" smtClean="0"/>
              <a:t>тіла</a:t>
            </a:r>
            <a:r>
              <a:rPr lang="ru-RU" dirty="0" smtClean="0"/>
              <a:t> </a:t>
            </a:r>
            <a:r>
              <a:rPr lang="uk-UA" dirty="0" smtClean="0"/>
              <a:t>називають</a:t>
            </a:r>
            <a:r>
              <a:rPr lang="ru-RU" dirty="0" smtClean="0"/>
              <a:t> </a:t>
            </a:r>
            <a:r>
              <a:rPr lang="uk-UA" dirty="0" smtClean="0"/>
              <a:t>спрямований відрізок прямий, що сполучає початкове положення тіла з його подальшим положенням.</a:t>
            </a:r>
          </a:p>
          <a:p>
            <a:r>
              <a:rPr lang="uk-UA" dirty="0" smtClean="0"/>
              <a:t>Переміщення є векторна величина. Пройдений </a:t>
            </a:r>
            <a:r>
              <a:rPr lang="ru-RU" dirty="0" smtClean="0"/>
              <a:t>шлях </a:t>
            </a:r>
            <a:r>
              <a:rPr lang="en-US" sz="4000" dirty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l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uk-UA" dirty="0" smtClean="0"/>
              <a:t>дорівнює довжині </a:t>
            </a:r>
            <a:r>
              <a:rPr lang="ru-RU" dirty="0" smtClean="0"/>
              <a:t>дуги </a:t>
            </a:r>
            <a:r>
              <a:rPr lang="uk-UA" dirty="0" smtClean="0"/>
              <a:t>траєкторії, пройденої тілом </a:t>
            </a:r>
            <a:r>
              <a:rPr lang="ru-RU" dirty="0" smtClean="0"/>
              <a:t>за </a:t>
            </a:r>
            <a:r>
              <a:rPr lang="uk-UA" dirty="0" smtClean="0"/>
              <a:t>деякий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en-US" dirty="0">
                <a:solidFill>
                  <a:srgbClr val="FF0000"/>
                </a:solidFill>
              </a:rPr>
              <a:t>t. </a:t>
            </a:r>
          </a:p>
          <a:p>
            <a:r>
              <a:rPr lang="ru-RU" b="1" dirty="0">
                <a:solidFill>
                  <a:srgbClr val="FF0000"/>
                </a:solidFill>
              </a:rPr>
              <a:t>Шлях</a:t>
            </a:r>
            <a:r>
              <a:rPr lang="ru-RU" dirty="0"/>
              <a:t> - </a:t>
            </a:r>
            <a:r>
              <a:rPr lang="uk-UA" dirty="0" smtClean="0"/>
              <a:t>скалярна</a:t>
            </a:r>
            <a:r>
              <a:rPr lang="ru-RU" dirty="0" smtClean="0"/>
              <a:t> </a:t>
            </a:r>
            <a:r>
              <a:rPr lang="ru-RU" dirty="0"/>
              <a:t>величина.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4472"/>
          <a:stretch/>
        </p:blipFill>
        <p:spPr bwMode="auto">
          <a:xfrm>
            <a:off x="132735" y="1823557"/>
            <a:ext cx="3495368" cy="3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267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Механічний рух. Траєкторія. Шлях. Переміщення</vt:lpstr>
      <vt:lpstr>Механічний рух</vt:lpstr>
      <vt:lpstr>Система відліку</vt:lpstr>
      <vt:lpstr>Матеріальна точка</vt:lpstr>
      <vt:lpstr>Траєкторія</vt:lpstr>
      <vt:lpstr>Поступальні і обертальні рухи - найпростіші приклади механічного руху тіл</vt:lpstr>
      <vt:lpstr>Шлях та переміщення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Механическое движение. Траектория, путь, перемещение Подготовка к ГИА</dc:title>
  <dc:creator>Вика</dc:creator>
  <cp:lastModifiedBy>Вика</cp:lastModifiedBy>
  <cp:revision>40</cp:revision>
  <dcterms:modified xsi:type="dcterms:W3CDTF">2012-09-12T19:08:56Z</dcterms:modified>
</cp:coreProperties>
</file>