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D9328"/>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93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0A2CB2A6-216C-4DBE-BC1D-62CEBE0E666A}" type="datetimeFigureOut">
              <a:rPr lang="uk-UA" smtClean="0"/>
              <a:t>02.02.2014</a:t>
            </a:fld>
            <a:endParaRPr lang="uk-UA"/>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uk-UA"/>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396AB541-E584-43D4-8413-0F0964F148B6}" type="slidenum">
              <a:rPr lang="uk-UA" smtClean="0"/>
              <a:t>‹#›</a:t>
            </a:fld>
            <a:endParaRPr lang="uk-UA"/>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0A2CB2A6-216C-4DBE-BC1D-62CEBE0E666A}" type="datetimeFigureOut">
              <a:rPr lang="uk-UA" smtClean="0"/>
              <a:t>02.02.2014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396AB541-E584-43D4-8413-0F0964F148B6}" type="slidenum">
              <a:rPr lang="uk-UA" smtClean="0"/>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0A2CB2A6-216C-4DBE-BC1D-62CEBE0E666A}" type="datetimeFigureOut">
              <a:rPr lang="uk-UA" smtClean="0"/>
              <a:t>02.02.2014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396AB541-E584-43D4-8413-0F0964F148B6}" type="slidenum">
              <a:rPr lang="uk-UA" smtClean="0"/>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Содержимое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0A2CB2A6-216C-4DBE-BC1D-62CEBE0E666A}" type="datetimeFigureOut">
              <a:rPr lang="uk-UA" smtClean="0"/>
              <a:t>02.02.2014</a:t>
            </a:fld>
            <a:endParaRPr lang="uk-UA"/>
          </a:p>
        </p:txBody>
      </p:sp>
      <p:sp>
        <p:nvSpPr>
          <p:cNvPr id="9" name="Номер слайда 8"/>
          <p:cNvSpPr>
            <a:spLocks noGrp="1"/>
          </p:cNvSpPr>
          <p:nvPr>
            <p:ph type="sldNum" sz="quarter" idx="15"/>
          </p:nvPr>
        </p:nvSpPr>
        <p:spPr/>
        <p:txBody>
          <a:bodyPr rtlCol="0"/>
          <a:lstStyle/>
          <a:p>
            <a:fld id="{396AB541-E584-43D4-8413-0F0964F148B6}" type="slidenum">
              <a:rPr lang="uk-UA" smtClean="0"/>
              <a:t>‹#›</a:t>
            </a:fld>
            <a:endParaRPr lang="uk-UA"/>
          </a:p>
        </p:txBody>
      </p:sp>
      <p:sp>
        <p:nvSpPr>
          <p:cNvPr id="10" name="Нижний колонтитул 9"/>
          <p:cNvSpPr>
            <a:spLocks noGrp="1"/>
          </p:cNvSpPr>
          <p:nvPr>
            <p:ph type="ftr" sz="quarter" idx="16"/>
          </p:nvPr>
        </p:nvSpPr>
        <p:spPr/>
        <p:txBody>
          <a:bodyPr rtlCol="0"/>
          <a:lstStyle/>
          <a:p>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0A2CB2A6-216C-4DBE-BC1D-62CEBE0E666A}" type="datetimeFigureOut">
              <a:rPr lang="uk-UA" smtClean="0"/>
              <a:t>02.02.2014</a:t>
            </a:fld>
            <a:endParaRPr lang="uk-UA"/>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uk-UA"/>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396AB541-E584-43D4-8413-0F0964F148B6}" type="slidenum">
              <a:rPr lang="uk-UA" smtClean="0"/>
              <a:t>‹#›</a:t>
            </a:fld>
            <a:endParaRPr lang="uk-U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0A2CB2A6-216C-4DBE-BC1D-62CEBE0E666A}" type="datetimeFigureOut">
              <a:rPr lang="uk-UA" smtClean="0"/>
              <a:t>02.02.2014</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396AB541-E584-43D4-8413-0F0964F148B6}" type="slidenum">
              <a:rPr lang="uk-UA" smtClean="0"/>
              <a:t>‹#›</a:t>
            </a:fld>
            <a:endParaRPr lang="uk-UA"/>
          </a:p>
        </p:txBody>
      </p:sp>
      <p:sp>
        <p:nvSpPr>
          <p:cNvPr id="9" name="Содержимое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0A2CB2A6-216C-4DBE-BC1D-62CEBE0E666A}" type="datetimeFigureOut">
              <a:rPr lang="uk-UA" smtClean="0"/>
              <a:t>02.02.2014</a:t>
            </a:fld>
            <a:endParaRPr lang="uk-UA"/>
          </a:p>
        </p:txBody>
      </p:sp>
      <p:sp>
        <p:nvSpPr>
          <p:cNvPr id="8" name="Нижний колонтитул 7"/>
          <p:cNvSpPr>
            <a:spLocks noGrp="1"/>
          </p:cNvSpPr>
          <p:nvPr>
            <p:ph type="ftr" sz="quarter" idx="11"/>
          </p:nvPr>
        </p:nvSpPr>
        <p:spPr/>
        <p:txBody>
          <a:bodyPr/>
          <a:lstStyle/>
          <a:p>
            <a:endParaRPr lang="uk-UA"/>
          </a:p>
        </p:txBody>
      </p:sp>
      <p:sp>
        <p:nvSpPr>
          <p:cNvPr id="9" name="Номер слайда 8"/>
          <p:cNvSpPr>
            <a:spLocks noGrp="1"/>
          </p:cNvSpPr>
          <p:nvPr>
            <p:ph type="sldNum" sz="quarter" idx="12"/>
          </p:nvPr>
        </p:nvSpPr>
        <p:spPr/>
        <p:txBody>
          <a:bodyPr/>
          <a:lstStyle/>
          <a:p>
            <a:fld id="{396AB541-E584-43D4-8413-0F0964F148B6}" type="slidenum">
              <a:rPr lang="uk-UA" smtClean="0"/>
              <a:t>‹#›</a:t>
            </a:fld>
            <a:endParaRPr lang="uk-UA"/>
          </a:p>
        </p:txBody>
      </p:sp>
      <p:sp>
        <p:nvSpPr>
          <p:cNvPr id="11" name="Содержимое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0A2CB2A6-216C-4DBE-BC1D-62CEBE0E666A}" type="datetimeFigureOut">
              <a:rPr lang="uk-UA" smtClean="0"/>
              <a:t>02.02.2014</a:t>
            </a:fld>
            <a:endParaRPr lang="uk-UA"/>
          </a:p>
        </p:txBody>
      </p:sp>
      <p:sp>
        <p:nvSpPr>
          <p:cNvPr id="7" name="Номер слайда 6"/>
          <p:cNvSpPr>
            <a:spLocks noGrp="1"/>
          </p:cNvSpPr>
          <p:nvPr>
            <p:ph type="sldNum" sz="quarter" idx="11"/>
          </p:nvPr>
        </p:nvSpPr>
        <p:spPr/>
        <p:txBody>
          <a:bodyPr rtlCol="0"/>
          <a:lstStyle/>
          <a:p>
            <a:fld id="{396AB541-E584-43D4-8413-0F0964F148B6}" type="slidenum">
              <a:rPr lang="uk-UA" smtClean="0"/>
              <a:t>‹#›</a:t>
            </a:fld>
            <a:endParaRPr lang="uk-UA"/>
          </a:p>
        </p:txBody>
      </p:sp>
      <p:sp>
        <p:nvSpPr>
          <p:cNvPr id="8" name="Нижний колонтитул 7"/>
          <p:cNvSpPr>
            <a:spLocks noGrp="1"/>
          </p:cNvSpPr>
          <p:nvPr>
            <p:ph type="ftr" sz="quarter" idx="12"/>
          </p:nvPr>
        </p:nvSpPr>
        <p:spPr/>
        <p:txBody>
          <a:bodyPr rtlCol="0"/>
          <a:lstStyle/>
          <a:p>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0A2CB2A6-216C-4DBE-BC1D-62CEBE0E666A}" type="datetimeFigureOut">
              <a:rPr lang="uk-UA" smtClean="0"/>
              <a:t>02.02.2014</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396AB541-E584-43D4-8413-0F0964F148B6}" type="slidenum">
              <a:rPr lang="uk-UA" smtClean="0"/>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Содержимое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0A2CB2A6-216C-4DBE-BC1D-62CEBE0E666A}" type="datetimeFigureOut">
              <a:rPr lang="uk-UA" smtClean="0"/>
              <a:t>02.02.2014</a:t>
            </a:fld>
            <a:endParaRPr lang="uk-UA"/>
          </a:p>
        </p:txBody>
      </p:sp>
      <p:sp>
        <p:nvSpPr>
          <p:cNvPr id="22" name="Номер слайда 21"/>
          <p:cNvSpPr>
            <a:spLocks noGrp="1"/>
          </p:cNvSpPr>
          <p:nvPr>
            <p:ph type="sldNum" sz="quarter" idx="15"/>
          </p:nvPr>
        </p:nvSpPr>
        <p:spPr/>
        <p:txBody>
          <a:bodyPr rtlCol="0"/>
          <a:lstStyle/>
          <a:p>
            <a:fld id="{396AB541-E584-43D4-8413-0F0964F148B6}" type="slidenum">
              <a:rPr lang="uk-UA" smtClean="0"/>
              <a:t>‹#›</a:t>
            </a:fld>
            <a:endParaRPr lang="uk-UA"/>
          </a:p>
        </p:txBody>
      </p:sp>
      <p:sp>
        <p:nvSpPr>
          <p:cNvPr id="23" name="Нижний колонтитул 22"/>
          <p:cNvSpPr>
            <a:spLocks noGrp="1"/>
          </p:cNvSpPr>
          <p:nvPr>
            <p:ph type="ftr" sz="quarter" idx="16"/>
          </p:nvPr>
        </p:nvSpPr>
        <p:spPr/>
        <p:txBody>
          <a:bodyPr rtlCol="0"/>
          <a:lstStyle/>
          <a:p>
            <a:endParaRPr lang="uk-UA"/>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0A2CB2A6-216C-4DBE-BC1D-62CEBE0E666A}" type="datetimeFigureOut">
              <a:rPr lang="uk-UA" smtClean="0"/>
              <a:t>02.02.2014</a:t>
            </a:fld>
            <a:endParaRPr lang="uk-UA"/>
          </a:p>
        </p:txBody>
      </p:sp>
      <p:sp>
        <p:nvSpPr>
          <p:cNvPr id="18" name="Номер слайда 17"/>
          <p:cNvSpPr>
            <a:spLocks noGrp="1"/>
          </p:cNvSpPr>
          <p:nvPr>
            <p:ph type="sldNum" sz="quarter" idx="11"/>
          </p:nvPr>
        </p:nvSpPr>
        <p:spPr/>
        <p:txBody>
          <a:bodyPr rtlCol="0"/>
          <a:lstStyle/>
          <a:p>
            <a:fld id="{396AB541-E584-43D4-8413-0F0964F148B6}" type="slidenum">
              <a:rPr lang="uk-UA" smtClean="0"/>
              <a:t>‹#›</a:t>
            </a:fld>
            <a:endParaRPr lang="uk-UA"/>
          </a:p>
        </p:txBody>
      </p:sp>
      <p:sp>
        <p:nvSpPr>
          <p:cNvPr id="21" name="Нижний колонтитул 20"/>
          <p:cNvSpPr>
            <a:spLocks noGrp="1"/>
          </p:cNvSpPr>
          <p:nvPr>
            <p:ph type="ftr" sz="quarter" idx="12"/>
          </p:nvPr>
        </p:nvSpPr>
        <p:spPr/>
        <p:txBody>
          <a:bodyPr rtlCol="0"/>
          <a:lstStyle/>
          <a:p>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0A2CB2A6-216C-4DBE-BC1D-62CEBE0E666A}" type="datetimeFigureOut">
              <a:rPr lang="uk-UA" smtClean="0"/>
              <a:t>02.02.2014</a:t>
            </a:fld>
            <a:endParaRPr lang="uk-UA"/>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uk-UA"/>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396AB541-E584-43D4-8413-0F0964F148B6}" type="slidenum">
              <a:rPr lang="uk-UA" smtClean="0"/>
              <a:t>‹#›</a:t>
            </a:fld>
            <a:endParaRPr lang="uk-UA"/>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gif"/><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gif"/><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267744" y="2852936"/>
            <a:ext cx="6172200" cy="1894362"/>
          </a:xfrm>
        </p:spPr>
        <p:txBody>
          <a:bodyPr>
            <a:normAutofit/>
          </a:bodyPr>
          <a:lstStyle/>
          <a:p>
            <a:r>
              <a:rPr lang="uk-UA" dirty="0" smtClean="0">
                <a:solidFill>
                  <a:schemeClr val="tx1">
                    <a:lumMod val="95000"/>
                    <a:lumOff val="5000"/>
                  </a:schemeClr>
                </a:solidFill>
              </a:rPr>
              <a:t>Безпека людини під час роботи з електричними приладами і пристроями</a:t>
            </a:r>
            <a:endParaRPr lang="uk-UA" dirty="0">
              <a:solidFill>
                <a:schemeClr val="tx1">
                  <a:lumMod val="95000"/>
                  <a:lumOff val="5000"/>
                </a:schemeClr>
              </a:solidFill>
            </a:endParaRPr>
          </a:p>
        </p:txBody>
      </p:sp>
      <p:sp>
        <p:nvSpPr>
          <p:cNvPr id="3" name="Подзаголовок 2"/>
          <p:cNvSpPr>
            <a:spLocks noGrp="1"/>
          </p:cNvSpPr>
          <p:nvPr>
            <p:ph type="subTitle" idx="1"/>
          </p:nvPr>
        </p:nvSpPr>
        <p:spPr>
          <a:xfrm>
            <a:off x="2267744" y="4653136"/>
            <a:ext cx="6552728" cy="2204864"/>
          </a:xfrm>
        </p:spPr>
        <p:txBody>
          <a:bodyPr>
            <a:noAutofit/>
          </a:bodyPr>
          <a:lstStyle/>
          <a:p>
            <a:pPr algn="r"/>
            <a:r>
              <a:rPr lang="uk-UA" dirty="0" smtClean="0">
                <a:solidFill>
                  <a:schemeClr val="tx1">
                    <a:lumMod val="95000"/>
                    <a:lumOff val="5000"/>
                  </a:schemeClr>
                </a:solidFill>
              </a:rPr>
              <a:t>Підготували:</a:t>
            </a:r>
          </a:p>
          <a:p>
            <a:pPr algn="r"/>
            <a:r>
              <a:rPr lang="uk-UA" dirty="0" smtClean="0">
                <a:solidFill>
                  <a:schemeClr val="tx1">
                    <a:lumMod val="95000"/>
                    <a:lumOff val="5000"/>
                  </a:schemeClr>
                </a:solidFill>
              </a:rPr>
              <a:t>У</a:t>
            </a:r>
            <a:r>
              <a:rPr lang="uk-UA" dirty="0" smtClean="0">
                <a:solidFill>
                  <a:schemeClr val="tx1">
                    <a:lumMod val="95000"/>
                    <a:lumOff val="5000"/>
                  </a:schemeClr>
                </a:solidFill>
              </a:rPr>
              <a:t>чениці 9-А</a:t>
            </a:r>
          </a:p>
          <a:p>
            <a:pPr algn="r"/>
            <a:r>
              <a:rPr lang="uk-UA" dirty="0" smtClean="0">
                <a:solidFill>
                  <a:schemeClr val="tx1">
                    <a:lumMod val="95000"/>
                    <a:lumOff val="5000"/>
                  </a:schemeClr>
                </a:solidFill>
              </a:rPr>
              <a:t>СЗШ №90</a:t>
            </a:r>
          </a:p>
          <a:p>
            <a:pPr algn="r"/>
            <a:r>
              <a:rPr lang="uk-UA" dirty="0" err="1" smtClean="0">
                <a:solidFill>
                  <a:schemeClr val="tx1">
                    <a:lumMod val="95000"/>
                    <a:lumOff val="5000"/>
                  </a:schemeClr>
                </a:solidFill>
              </a:rPr>
              <a:t>Зимницька</a:t>
            </a:r>
            <a:r>
              <a:rPr lang="uk-UA" dirty="0" smtClean="0">
                <a:solidFill>
                  <a:schemeClr val="tx1">
                    <a:lumMod val="95000"/>
                    <a:lumOff val="5000"/>
                  </a:schemeClr>
                </a:solidFill>
              </a:rPr>
              <a:t> Людмила</a:t>
            </a:r>
          </a:p>
          <a:p>
            <a:pPr algn="r"/>
            <a:r>
              <a:rPr lang="uk-UA" dirty="0" smtClean="0">
                <a:solidFill>
                  <a:schemeClr val="tx1">
                    <a:lumMod val="95000"/>
                    <a:lumOff val="5000"/>
                  </a:schemeClr>
                </a:solidFill>
              </a:rPr>
              <a:t>Смолій Наталія</a:t>
            </a:r>
          </a:p>
          <a:p>
            <a:pPr algn="r"/>
            <a:r>
              <a:rPr lang="uk-UA" dirty="0" smtClean="0">
                <a:solidFill>
                  <a:schemeClr val="tx1">
                    <a:lumMod val="95000"/>
                    <a:lumOff val="5000"/>
                  </a:schemeClr>
                </a:solidFill>
              </a:rPr>
              <a:t>Керівник: Федорова В. І.</a:t>
            </a:r>
            <a:endParaRPr lang="uk-UA" dirty="0">
              <a:solidFill>
                <a:schemeClr val="tx1">
                  <a:lumMod val="95000"/>
                  <a:lumOff val="5000"/>
                </a:schemeClr>
              </a:solidFill>
            </a:endParaRPr>
          </a:p>
        </p:txBody>
      </p:sp>
    </p:spTree>
  </p:cSld>
  <p:clrMapOvr>
    <a:masterClrMapping/>
  </p:clrMapOvr>
  <p:transition>
    <p:newsflash/>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descr="Техніка_безпеки_в_початковій_школі_23.08.2012_Рекеда_А.В.jpg"/>
          <p:cNvPicPr>
            <a:picLocks noChangeAspect="1"/>
          </p:cNvPicPr>
          <p:nvPr/>
        </p:nvPicPr>
        <p:blipFill>
          <a:blip r:embed="rId2" cstate="print"/>
          <a:stretch>
            <a:fillRect/>
          </a:stretch>
        </p:blipFill>
        <p:spPr>
          <a:xfrm>
            <a:off x="4644008" y="3140968"/>
            <a:ext cx="3456384" cy="3534230"/>
          </a:xfrm>
          <a:prstGeom prst="rect">
            <a:avLst/>
          </a:prstGeom>
        </p:spPr>
      </p:pic>
      <p:sp>
        <p:nvSpPr>
          <p:cNvPr id="2" name="Заголовок 1"/>
          <p:cNvSpPr>
            <a:spLocks noGrp="1"/>
          </p:cNvSpPr>
          <p:nvPr>
            <p:ph type="title"/>
          </p:nvPr>
        </p:nvSpPr>
        <p:spPr>
          <a:xfrm>
            <a:off x="179512" y="260648"/>
            <a:ext cx="8208912" cy="3879304"/>
          </a:xfrm>
        </p:spPr>
        <p:txBody>
          <a:bodyPr>
            <a:normAutofit fontScale="90000"/>
          </a:bodyPr>
          <a:lstStyle/>
          <a:p>
            <a:r>
              <a:rPr lang="ru-RU" sz="4000" b="1" u="sng" dirty="0" err="1" smtClean="0">
                <a:solidFill>
                  <a:schemeClr val="tx1">
                    <a:lumMod val="95000"/>
                    <a:lumOff val="5000"/>
                  </a:schemeClr>
                </a:solidFill>
              </a:rPr>
              <a:t>Висновок</a:t>
            </a:r>
            <a:r>
              <a:rPr lang="ru-RU" sz="4000" b="1" u="sng" dirty="0" smtClean="0">
                <a:solidFill>
                  <a:schemeClr val="tx1">
                    <a:lumMod val="95000"/>
                    <a:lumOff val="5000"/>
                  </a:schemeClr>
                </a:solidFill>
              </a:rPr>
              <a:t>:</a:t>
            </a:r>
            <a:r>
              <a:rPr lang="ru-RU" sz="3600" b="1" dirty="0" smtClean="0">
                <a:solidFill>
                  <a:schemeClr val="tx1">
                    <a:lumMod val="95000"/>
                    <a:lumOff val="5000"/>
                  </a:schemeClr>
                </a:solidFill>
              </a:rPr>
              <a:t/>
            </a:r>
            <a:br>
              <a:rPr lang="ru-RU" sz="3600" b="1" dirty="0" smtClean="0">
                <a:solidFill>
                  <a:schemeClr val="tx1">
                    <a:lumMod val="95000"/>
                    <a:lumOff val="5000"/>
                  </a:schemeClr>
                </a:solidFill>
              </a:rPr>
            </a:br>
            <a:r>
              <a:rPr lang="ru-RU" sz="3600" b="1" dirty="0" err="1" smtClean="0">
                <a:solidFill>
                  <a:schemeClr val="tx1">
                    <a:lumMod val="95000"/>
                    <a:lumOff val="5000"/>
                  </a:schemeClr>
                </a:solidFill>
              </a:rPr>
              <a:t>Якщо</a:t>
            </a:r>
            <a:r>
              <a:rPr lang="ru-RU" sz="3600" b="1" dirty="0" smtClean="0">
                <a:solidFill>
                  <a:schemeClr val="tx1">
                    <a:lumMod val="95000"/>
                    <a:lumOff val="5000"/>
                  </a:schemeClr>
                </a:solidFill>
              </a:rPr>
              <a:t> </a:t>
            </a:r>
            <a:r>
              <a:rPr lang="ru-RU" sz="3600" b="1" dirty="0" smtClean="0">
                <a:solidFill>
                  <a:schemeClr val="tx1">
                    <a:lumMod val="95000"/>
                    <a:lumOff val="5000"/>
                  </a:schemeClr>
                </a:solidFill>
              </a:rPr>
              <a:t>не </a:t>
            </a:r>
            <a:r>
              <a:rPr lang="ru-RU" sz="3600" b="1" dirty="0" err="1" smtClean="0">
                <a:solidFill>
                  <a:schemeClr val="tx1">
                    <a:lumMod val="95000"/>
                    <a:lumOff val="5000"/>
                  </a:schemeClr>
                </a:solidFill>
              </a:rPr>
              <a:t>забувати</a:t>
            </a:r>
            <a:r>
              <a:rPr lang="ru-RU" sz="3600" b="1" dirty="0" smtClean="0">
                <a:solidFill>
                  <a:schemeClr val="tx1">
                    <a:lumMod val="95000"/>
                    <a:lumOff val="5000"/>
                  </a:schemeClr>
                </a:solidFill>
              </a:rPr>
              <a:t> </a:t>
            </a:r>
            <a:r>
              <a:rPr lang="ru-RU" sz="3600" b="1" dirty="0" err="1" smtClean="0">
                <a:solidFill>
                  <a:schemeClr val="tx1">
                    <a:lumMod val="95000"/>
                    <a:lumOff val="5000"/>
                  </a:schemeClr>
                </a:solidFill>
              </a:rPr>
              <a:t>ці</a:t>
            </a:r>
            <a:r>
              <a:rPr lang="ru-RU" sz="3600" b="1" dirty="0" smtClean="0">
                <a:solidFill>
                  <a:schemeClr val="tx1">
                    <a:lumMod val="95000"/>
                    <a:lumOff val="5000"/>
                  </a:schemeClr>
                </a:solidFill>
              </a:rPr>
              <a:t> </a:t>
            </a:r>
            <a:r>
              <a:rPr lang="ru-RU" sz="3600" b="1" dirty="0" err="1" smtClean="0">
                <a:solidFill>
                  <a:schemeClr val="tx1">
                    <a:lumMod val="95000"/>
                    <a:lumOff val="5000"/>
                  </a:schemeClr>
                </a:solidFill>
              </a:rPr>
              <a:t>прості</a:t>
            </a:r>
            <a:r>
              <a:rPr lang="ru-RU" sz="3600" b="1" dirty="0" smtClean="0">
                <a:solidFill>
                  <a:schemeClr val="tx1">
                    <a:lumMod val="95000"/>
                    <a:lumOff val="5000"/>
                  </a:schemeClr>
                </a:solidFill>
              </a:rPr>
              <a:t> правила, то </a:t>
            </a:r>
            <a:r>
              <a:rPr lang="ru-RU" sz="3600" b="1" dirty="0" err="1" smtClean="0">
                <a:solidFill>
                  <a:schemeClr val="tx1">
                    <a:lumMod val="95000"/>
                    <a:lumOff val="5000"/>
                  </a:schemeClr>
                </a:solidFill>
              </a:rPr>
              <a:t>можна</a:t>
            </a:r>
            <a:r>
              <a:rPr lang="ru-RU" sz="3600" b="1" dirty="0" smtClean="0">
                <a:solidFill>
                  <a:schemeClr val="tx1">
                    <a:lumMod val="95000"/>
                    <a:lumOff val="5000"/>
                  </a:schemeClr>
                </a:solidFill>
              </a:rPr>
              <a:t> </a:t>
            </a:r>
            <a:r>
              <a:rPr lang="ru-RU" sz="3600" b="1" dirty="0" err="1" smtClean="0">
                <a:solidFill>
                  <a:schemeClr val="tx1">
                    <a:lumMod val="95000"/>
                    <a:lumOff val="5000"/>
                  </a:schemeClr>
                </a:solidFill>
              </a:rPr>
              <a:t>уникнути</a:t>
            </a:r>
            <a:r>
              <a:rPr lang="ru-RU" sz="3600" b="1" dirty="0" smtClean="0">
                <a:solidFill>
                  <a:schemeClr val="tx1">
                    <a:lumMod val="95000"/>
                    <a:lumOff val="5000"/>
                  </a:schemeClr>
                </a:solidFill>
              </a:rPr>
              <a:t> </a:t>
            </a:r>
            <a:r>
              <a:rPr lang="ru-RU" sz="3600" b="1" dirty="0" err="1" smtClean="0">
                <a:solidFill>
                  <a:schemeClr val="tx1">
                    <a:lumMod val="95000"/>
                    <a:lumOff val="5000"/>
                  </a:schemeClr>
                </a:solidFill>
              </a:rPr>
              <a:t>багатьох</a:t>
            </a:r>
            <a:r>
              <a:rPr lang="ru-RU" sz="3600" b="1" dirty="0" smtClean="0">
                <a:solidFill>
                  <a:schemeClr val="tx1">
                    <a:lumMod val="95000"/>
                    <a:lumOff val="5000"/>
                  </a:schemeClr>
                </a:solidFill>
              </a:rPr>
              <a:t> </a:t>
            </a:r>
            <a:r>
              <a:rPr lang="ru-RU" sz="3600" b="1" dirty="0" err="1" smtClean="0">
                <a:solidFill>
                  <a:schemeClr val="tx1">
                    <a:lumMod val="95000"/>
                    <a:lumOff val="5000"/>
                  </a:schemeClr>
                </a:solidFill>
              </a:rPr>
              <a:t>неприємностей</a:t>
            </a:r>
            <a:r>
              <a:rPr lang="ru-RU" sz="3600" b="1" dirty="0" smtClean="0">
                <a:solidFill>
                  <a:schemeClr val="tx1">
                    <a:lumMod val="95000"/>
                    <a:lumOff val="5000"/>
                  </a:schemeClr>
                </a:solidFill>
              </a:rPr>
              <a:t>.</a:t>
            </a:r>
            <a:r>
              <a:rPr lang="ru-RU" sz="3600" dirty="0" smtClean="0">
                <a:solidFill>
                  <a:schemeClr val="tx1">
                    <a:lumMod val="95000"/>
                    <a:lumOff val="5000"/>
                  </a:schemeClr>
                </a:solidFill>
              </a:rPr>
              <a:t/>
            </a:r>
            <a:br>
              <a:rPr lang="ru-RU" sz="3600" dirty="0" smtClean="0">
                <a:solidFill>
                  <a:schemeClr val="tx1">
                    <a:lumMod val="95000"/>
                    <a:lumOff val="5000"/>
                  </a:schemeClr>
                </a:solidFill>
              </a:rPr>
            </a:br>
            <a:r>
              <a:rPr lang="ru-RU" sz="3600" b="1" dirty="0" err="1" smtClean="0">
                <a:solidFill>
                  <a:schemeClr val="tx1">
                    <a:lumMod val="95000"/>
                    <a:lumOff val="5000"/>
                  </a:schemeClr>
                </a:solidFill>
              </a:rPr>
              <a:t>Пам’ятай</a:t>
            </a:r>
            <a:r>
              <a:rPr lang="ru-RU" sz="3600" b="1" dirty="0" smtClean="0">
                <a:solidFill>
                  <a:schemeClr val="tx1">
                    <a:lumMod val="95000"/>
                    <a:lumOff val="5000"/>
                  </a:schemeClr>
                </a:solidFill>
              </a:rPr>
              <a:t>, </a:t>
            </a:r>
            <a:r>
              <a:rPr lang="ru-RU" sz="3600" b="1" dirty="0" err="1" smtClean="0">
                <a:solidFill>
                  <a:schemeClr val="tx1">
                    <a:lumMod val="95000"/>
                    <a:lumOff val="5000"/>
                  </a:schemeClr>
                </a:solidFill>
              </a:rPr>
              <a:t>несправності</a:t>
            </a:r>
            <a:r>
              <a:rPr lang="ru-RU" sz="3600" b="1" dirty="0" smtClean="0">
                <a:solidFill>
                  <a:schemeClr val="tx1">
                    <a:lumMod val="95000"/>
                    <a:lumOff val="5000"/>
                  </a:schemeClr>
                </a:solidFill>
              </a:rPr>
              <a:t> в </a:t>
            </a:r>
            <a:r>
              <a:rPr lang="ru-RU" sz="3600" b="1" dirty="0" err="1" smtClean="0">
                <a:solidFill>
                  <a:schemeClr val="tx1">
                    <a:lumMod val="95000"/>
                    <a:lumOff val="5000"/>
                  </a:schemeClr>
                </a:solidFill>
              </a:rPr>
              <a:t>електромережі</a:t>
            </a:r>
            <a:r>
              <a:rPr lang="ru-RU" sz="3600" b="1" dirty="0" smtClean="0">
                <a:solidFill>
                  <a:schemeClr val="tx1">
                    <a:lumMod val="95000"/>
                    <a:lumOff val="5000"/>
                  </a:schemeClr>
                </a:solidFill>
              </a:rPr>
              <a:t> </a:t>
            </a:r>
            <a:r>
              <a:rPr lang="ru-RU" sz="3600" b="1" dirty="0" err="1" smtClean="0">
                <a:solidFill>
                  <a:schemeClr val="tx1">
                    <a:lumMod val="95000"/>
                    <a:lumOff val="5000"/>
                  </a:schemeClr>
                </a:solidFill>
              </a:rPr>
              <a:t>й</a:t>
            </a:r>
            <a:r>
              <a:rPr lang="ru-RU" sz="3600" b="1" dirty="0" smtClean="0">
                <a:solidFill>
                  <a:schemeClr val="tx1">
                    <a:lumMod val="95000"/>
                    <a:lumOff val="5000"/>
                  </a:schemeClr>
                </a:solidFill>
              </a:rPr>
              <a:t> </a:t>
            </a:r>
            <a:r>
              <a:rPr lang="ru-RU" sz="3600" b="1" dirty="0" err="1" smtClean="0">
                <a:solidFill>
                  <a:schemeClr val="tx1">
                    <a:lumMod val="95000"/>
                    <a:lumOff val="5000"/>
                  </a:schemeClr>
                </a:solidFill>
              </a:rPr>
              <a:t>електричних</a:t>
            </a:r>
            <a:r>
              <a:rPr lang="ru-RU" sz="3600" b="1" dirty="0" smtClean="0">
                <a:solidFill>
                  <a:schemeClr val="tx1">
                    <a:lumMod val="95000"/>
                    <a:lumOff val="5000"/>
                  </a:schemeClr>
                </a:solidFill>
              </a:rPr>
              <a:t> </a:t>
            </a:r>
            <a:r>
              <a:rPr lang="ru-RU" sz="3600" b="1" dirty="0" err="1" smtClean="0">
                <a:solidFill>
                  <a:schemeClr val="tx1">
                    <a:lumMod val="95000"/>
                    <a:lumOff val="5000"/>
                  </a:schemeClr>
                </a:solidFill>
              </a:rPr>
              <a:t>приладах</a:t>
            </a:r>
            <a:r>
              <a:rPr lang="ru-RU" sz="3600" b="1" dirty="0" smtClean="0">
                <a:solidFill>
                  <a:schemeClr val="tx1">
                    <a:lumMod val="95000"/>
                    <a:lumOff val="5000"/>
                  </a:schemeClr>
                </a:solidFill>
              </a:rPr>
              <a:t> </a:t>
            </a:r>
            <a:r>
              <a:rPr lang="ru-RU" sz="3600" b="1" dirty="0" err="1" smtClean="0">
                <a:solidFill>
                  <a:schemeClr val="tx1">
                    <a:lumMod val="95000"/>
                    <a:lumOff val="5000"/>
                  </a:schemeClr>
                </a:solidFill>
              </a:rPr>
              <a:t>може</a:t>
            </a:r>
            <a:r>
              <a:rPr lang="ru-RU" sz="3600" b="1" dirty="0" smtClean="0">
                <a:solidFill>
                  <a:schemeClr val="tx1">
                    <a:lumMod val="95000"/>
                    <a:lumOff val="5000"/>
                  </a:schemeClr>
                </a:solidFill>
              </a:rPr>
              <a:t> </a:t>
            </a:r>
            <a:r>
              <a:rPr lang="ru-RU" sz="3600" b="1" dirty="0" err="1" smtClean="0">
                <a:solidFill>
                  <a:schemeClr val="tx1">
                    <a:lumMod val="95000"/>
                    <a:lumOff val="5000"/>
                  </a:schemeClr>
                </a:solidFill>
              </a:rPr>
              <a:t>усунути</a:t>
            </a:r>
            <a:r>
              <a:rPr lang="ru-RU" sz="3600" b="1" dirty="0" smtClean="0">
                <a:solidFill>
                  <a:schemeClr val="tx1">
                    <a:lumMod val="95000"/>
                    <a:lumOff val="5000"/>
                  </a:schemeClr>
                </a:solidFill>
              </a:rPr>
              <a:t> </a:t>
            </a:r>
            <a:r>
              <a:rPr lang="ru-RU" sz="3600" b="1" dirty="0" err="1" smtClean="0">
                <a:solidFill>
                  <a:schemeClr val="tx1">
                    <a:lumMod val="95000"/>
                    <a:lumOff val="5000"/>
                  </a:schemeClr>
                </a:solidFill>
              </a:rPr>
              <a:t>лише</a:t>
            </a:r>
            <a:r>
              <a:rPr lang="ru-RU" sz="3600" b="1" dirty="0" smtClean="0">
                <a:solidFill>
                  <a:schemeClr val="tx1">
                    <a:lumMod val="95000"/>
                    <a:lumOff val="5000"/>
                  </a:schemeClr>
                </a:solidFill>
              </a:rPr>
              <a:t> </a:t>
            </a:r>
            <a:r>
              <a:rPr lang="ru-RU" sz="3600" b="1" dirty="0" err="1" smtClean="0">
                <a:solidFill>
                  <a:schemeClr val="tx1">
                    <a:lumMod val="95000"/>
                    <a:lumOff val="5000"/>
                  </a:schemeClr>
                </a:solidFill>
              </a:rPr>
              <a:t>спеціаліст-електрик</a:t>
            </a:r>
            <a:r>
              <a:rPr lang="ru-RU" sz="3600" b="1" dirty="0" smtClean="0">
                <a:solidFill>
                  <a:schemeClr val="tx1">
                    <a:lumMod val="95000"/>
                    <a:lumOff val="5000"/>
                  </a:schemeClr>
                </a:solidFill>
              </a:rPr>
              <a:t>!</a:t>
            </a:r>
            <a:r>
              <a:rPr lang="ru-RU" dirty="0" smtClean="0"/>
              <a:t/>
            </a:r>
            <a:br>
              <a:rPr lang="ru-RU" dirty="0" smtClean="0"/>
            </a:br>
            <a:endParaRPr lang="uk-UA" dirty="0"/>
          </a:p>
        </p:txBody>
      </p:sp>
    </p:spTree>
  </p:cSld>
  <p:clrMapOvr>
    <a:masterClrMapping/>
  </p:clrMapOvr>
  <p:transition>
    <p:spli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2348880"/>
            <a:ext cx="7776864" cy="1080120"/>
          </a:xfrm>
        </p:spPr>
        <p:txBody>
          <a:bodyPr>
            <a:normAutofit/>
          </a:bodyPr>
          <a:lstStyle/>
          <a:p>
            <a:pPr algn="ctr"/>
            <a:r>
              <a:rPr lang="uk-UA" sz="6000" b="1" dirty="0" smtClean="0">
                <a:solidFill>
                  <a:schemeClr val="tx1">
                    <a:lumMod val="95000"/>
                    <a:lumOff val="5000"/>
                  </a:schemeClr>
                </a:solidFill>
                <a:latin typeface="+mn-lt"/>
              </a:rPr>
              <a:t>Дякуємо за увагу!</a:t>
            </a:r>
            <a:endParaRPr lang="uk-UA" sz="6000" b="1" dirty="0">
              <a:solidFill>
                <a:schemeClr val="tx1">
                  <a:lumMod val="95000"/>
                  <a:lumOff val="5000"/>
                </a:schemeClr>
              </a:solidFill>
              <a:latin typeface="+mn-lt"/>
            </a:endParaRPr>
          </a:p>
        </p:txBody>
      </p:sp>
    </p:spTree>
  </p:cSld>
  <p:clrMapOvr>
    <a:masterClrMapping/>
  </p:clrMapOvr>
  <p:transition>
    <p:cove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descr="елприб.jpg"/>
          <p:cNvPicPr>
            <a:picLocks noChangeAspect="1"/>
          </p:cNvPicPr>
          <p:nvPr/>
        </p:nvPicPr>
        <p:blipFill>
          <a:blip r:embed="rId2" cstate="print">
            <a:lum bright="10000" contrast="10000"/>
          </a:blip>
          <a:stretch>
            <a:fillRect/>
          </a:stretch>
        </p:blipFill>
        <p:spPr>
          <a:xfrm>
            <a:off x="611560" y="2429054"/>
            <a:ext cx="6804248" cy="4428946"/>
          </a:xfrm>
          <a:prstGeom prst="rect">
            <a:avLst/>
          </a:prstGeom>
        </p:spPr>
      </p:pic>
      <p:sp>
        <p:nvSpPr>
          <p:cNvPr id="2" name="Заголовок 1"/>
          <p:cNvSpPr>
            <a:spLocks noGrp="1"/>
          </p:cNvSpPr>
          <p:nvPr>
            <p:ph type="title"/>
          </p:nvPr>
        </p:nvSpPr>
        <p:spPr>
          <a:xfrm>
            <a:off x="179512" y="332656"/>
            <a:ext cx="8352928" cy="5679504"/>
          </a:xfrm>
        </p:spPr>
        <p:txBody>
          <a:bodyPr>
            <a:normAutofit fontScale="90000"/>
          </a:bodyPr>
          <a:lstStyle/>
          <a:p>
            <a:r>
              <a:rPr lang="ru-RU" sz="2400" dirty="0" err="1" smtClean="0">
                <a:solidFill>
                  <a:schemeClr val="tx1">
                    <a:lumMod val="95000"/>
                    <a:lumOff val="5000"/>
                  </a:schemeClr>
                </a:solidFill>
                <a:latin typeface="+mn-lt"/>
              </a:rPr>
              <a:t>Кожен</a:t>
            </a:r>
            <a:r>
              <a:rPr lang="ru-RU" sz="2400" dirty="0" smtClean="0">
                <a:solidFill>
                  <a:schemeClr val="tx1">
                    <a:lumMod val="95000"/>
                    <a:lumOff val="5000"/>
                  </a:schemeClr>
                </a:solidFill>
                <a:latin typeface="+mn-lt"/>
              </a:rPr>
              <a:t> день </a:t>
            </a:r>
            <a:r>
              <a:rPr lang="ru-RU" sz="2400" dirty="0" err="1" smtClean="0">
                <a:solidFill>
                  <a:schemeClr val="tx1">
                    <a:lumMod val="95000"/>
                    <a:lumOff val="5000"/>
                  </a:schemeClr>
                </a:solidFill>
                <a:latin typeface="+mn-lt"/>
              </a:rPr>
              <a:t>ти</a:t>
            </a:r>
            <a:r>
              <a:rPr lang="ru-RU" sz="2400" dirty="0" smtClean="0">
                <a:solidFill>
                  <a:schemeClr val="tx1">
                    <a:lumMod val="95000"/>
                    <a:lumOff val="5000"/>
                  </a:schemeClr>
                </a:solidFill>
                <a:latin typeface="+mn-lt"/>
              </a:rPr>
              <a:t> </a:t>
            </a:r>
            <a:r>
              <a:rPr lang="ru-RU" sz="2400" dirty="0" err="1" smtClean="0">
                <a:solidFill>
                  <a:schemeClr val="tx1">
                    <a:lumMod val="95000"/>
                    <a:lumOff val="5000"/>
                  </a:schemeClr>
                </a:solidFill>
                <a:latin typeface="+mn-lt"/>
              </a:rPr>
              <a:t>користуєшся</a:t>
            </a:r>
            <a:r>
              <a:rPr lang="ru-RU" sz="2400" dirty="0" smtClean="0">
                <a:solidFill>
                  <a:schemeClr val="tx1">
                    <a:lumMod val="95000"/>
                    <a:lumOff val="5000"/>
                  </a:schemeClr>
                </a:solidFill>
                <a:latin typeface="+mn-lt"/>
              </a:rPr>
              <a:t> </a:t>
            </a:r>
            <a:r>
              <a:rPr lang="ru-RU" sz="2400" dirty="0" err="1" smtClean="0">
                <a:solidFill>
                  <a:schemeClr val="tx1">
                    <a:lumMod val="95000"/>
                    <a:lumOff val="5000"/>
                  </a:schemeClr>
                </a:solidFill>
                <a:latin typeface="+mn-lt"/>
              </a:rPr>
              <a:t>електричними</a:t>
            </a:r>
            <a:r>
              <a:rPr lang="ru-RU" sz="2400" dirty="0" smtClean="0">
                <a:solidFill>
                  <a:schemeClr val="tx1">
                    <a:lumMod val="95000"/>
                    <a:lumOff val="5000"/>
                  </a:schemeClr>
                </a:solidFill>
                <a:latin typeface="+mn-lt"/>
              </a:rPr>
              <a:t> </a:t>
            </a:r>
            <a:r>
              <a:rPr lang="ru-RU" sz="2400" dirty="0" err="1" smtClean="0">
                <a:solidFill>
                  <a:schemeClr val="tx1">
                    <a:lumMod val="95000"/>
                    <a:lumOff val="5000"/>
                  </a:schemeClr>
                </a:solidFill>
                <a:latin typeface="+mn-lt"/>
              </a:rPr>
              <a:t>приладами</a:t>
            </a:r>
            <a:r>
              <a:rPr lang="ru-RU" sz="2400" dirty="0" smtClean="0">
                <a:solidFill>
                  <a:schemeClr val="tx1">
                    <a:lumMod val="95000"/>
                    <a:lumOff val="5000"/>
                  </a:schemeClr>
                </a:solidFill>
                <a:latin typeface="+mn-lt"/>
              </a:rPr>
              <a:t>, </a:t>
            </a:r>
            <a:r>
              <a:rPr lang="ru-RU" sz="2400" dirty="0" err="1" smtClean="0">
                <a:solidFill>
                  <a:schemeClr val="tx1">
                    <a:lumMod val="95000"/>
                    <a:lumOff val="5000"/>
                  </a:schemeClr>
                </a:solidFill>
                <a:latin typeface="+mn-lt"/>
              </a:rPr>
              <a:t>але</a:t>
            </a:r>
            <a:r>
              <a:rPr lang="ru-RU" sz="2400" dirty="0" smtClean="0">
                <a:solidFill>
                  <a:schemeClr val="tx1">
                    <a:lumMod val="95000"/>
                    <a:lumOff val="5000"/>
                  </a:schemeClr>
                </a:solidFill>
                <a:latin typeface="+mn-lt"/>
              </a:rPr>
              <a:t> </a:t>
            </a:r>
            <a:r>
              <a:rPr lang="ru-RU" sz="2400" dirty="0" err="1" smtClean="0">
                <a:solidFill>
                  <a:schemeClr val="tx1">
                    <a:lumMod val="95000"/>
                    <a:lumOff val="5000"/>
                  </a:schemeClr>
                </a:solidFill>
                <a:latin typeface="+mn-lt"/>
              </a:rPr>
              <a:t>потрібно</a:t>
            </a:r>
            <a:r>
              <a:rPr lang="ru-RU" sz="2400" dirty="0" smtClean="0">
                <a:solidFill>
                  <a:schemeClr val="tx1">
                    <a:lumMod val="95000"/>
                    <a:lumOff val="5000"/>
                  </a:schemeClr>
                </a:solidFill>
                <a:latin typeface="+mn-lt"/>
              </a:rPr>
              <a:t> знати, </a:t>
            </a:r>
            <a:r>
              <a:rPr lang="ru-RU" sz="2400" dirty="0" err="1" smtClean="0">
                <a:solidFill>
                  <a:schemeClr val="tx1">
                    <a:lumMod val="95000"/>
                    <a:lumOff val="5000"/>
                  </a:schemeClr>
                </a:solidFill>
                <a:latin typeface="+mn-lt"/>
              </a:rPr>
              <a:t>що</a:t>
            </a:r>
            <a:r>
              <a:rPr lang="ru-RU" sz="2400" dirty="0" smtClean="0">
                <a:solidFill>
                  <a:schemeClr val="tx1">
                    <a:lumMod val="95000"/>
                    <a:lumOff val="5000"/>
                  </a:schemeClr>
                </a:solidFill>
                <a:latin typeface="+mn-lt"/>
              </a:rPr>
              <a:t> вони </a:t>
            </a:r>
            <a:r>
              <a:rPr lang="ru-RU" sz="2400" dirty="0" err="1" smtClean="0">
                <a:solidFill>
                  <a:schemeClr val="tx1">
                    <a:lumMod val="95000"/>
                    <a:lumOff val="5000"/>
                  </a:schemeClr>
                </a:solidFill>
                <a:latin typeface="+mn-lt"/>
              </a:rPr>
              <a:t>криють</a:t>
            </a:r>
            <a:r>
              <a:rPr lang="ru-RU" sz="2400" dirty="0" smtClean="0">
                <a:solidFill>
                  <a:schemeClr val="tx1">
                    <a:lumMod val="95000"/>
                    <a:lumOff val="5000"/>
                  </a:schemeClr>
                </a:solidFill>
                <a:latin typeface="+mn-lt"/>
              </a:rPr>
              <a:t> у </a:t>
            </a:r>
            <a:r>
              <a:rPr lang="ru-RU" sz="2400" dirty="0" err="1" smtClean="0">
                <a:solidFill>
                  <a:schemeClr val="tx1">
                    <a:lumMod val="95000"/>
                    <a:lumOff val="5000"/>
                  </a:schemeClr>
                </a:solidFill>
                <a:latin typeface="+mn-lt"/>
              </a:rPr>
              <a:t>собі</a:t>
            </a:r>
            <a:r>
              <a:rPr lang="ru-RU" sz="2400" dirty="0" smtClean="0">
                <a:solidFill>
                  <a:schemeClr val="tx1">
                    <a:lumMod val="95000"/>
                    <a:lumOff val="5000"/>
                  </a:schemeClr>
                </a:solidFill>
                <a:latin typeface="+mn-lt"/>
              </a:rPr>
              <a:t> </a:t>
            </a:r>
            <a:r>
              <a:rPr lang="ru-RU" sz="2400" dirty="0" err="1" smtClean="0">
                <a:solidFill>
                  <a:schemeClr val="tx1">
                    <a:lumMod val="95000"/>
                    <a:lumOff val="5000"/>
                  </a:schemeClr>
                </a:solidFill>
                <a:latin typeface="+mn-lt"/>
              </a:rPr>
              <a:t>небезпеку</a:t>
            </a:r>
            <a:r>
              <a:rPr lang="ru-RU" sz="2400" dirty="0" smtClean="0">
                <a:solidFill>
                  <a:schemeClr val="tx1">
                    <a:lumMod val="95000"/>
                    <a:lumOff val="5000"/>
                  </a:schemeClr>
                </a:solidFill>
                <a:latin typeface="+mn-lt"/>
              </a:rPr>
              <a:t>. Так, </a:t>
            </a:r>
            <a:r>
              <a:rPr lang="ru-RU" sz="2400" dirty="0" err="1" smtClean="0">
                <a:solidFill>
                  <a:schemeClr val="tx1">
                    <a:lumMod val="95000"/>
                    <a:lumOff val="5000"/>
                  </a:schemeClr>
                </a:solidFill>
                <a:latin typeface="+mn-lt"/>
              </a:rPr>
              <a:t>дія</a:t>
            </a:r>
            <a:r>
              <a:rPr lang="ru-RU" sz="2400" dirty="0" smtClean="0">
                <a:solidFill>
                  <a:schemeClr val="tx1">
                    <a:lumMod val="95000"/>
                    <a:lumOff val="5000"/>
                  </a:schemeClr>
                </a:solidFill>
                <a:latin typeface="+mn-lt"/>
              </a:rPr>
              <a:t> </a:t>
            </a:r>
            <a:r>
              <a:rPr lang="ru-RU" sz="2400" dirty="0" err="1" smtClean="0">
                <a:solidFill>
                  <a:schemeClr val="tx1">
                    <a:lumMod val="95000"/>
                    <a:lumOff val="5000"/>
                  </a:schemeClr>
                </a:solidFill>
                <a:latin typeface="+mn-lt"/>
              </a:rPr>
              <a:t>електричного</a:t>
            </a:r>
            <a:r>
              <a:rPr lang="ru-RU" sz="2400" dirty="0" smtClean="0">
                <a:solidFill>
                  <a:schemeClr val="tx1">
                    <a:lumMod val="95000"/>
                    <a:lumOff val="5000"/>
                  </a:schemeClr>
                </a:solidFill>
                <a:latin typeface="+mn-lt"/>
              </a:rPr>
              <a:t> струму на </a:t>
            </a:r>
            <a:r>
              <a:rPr lang="ru-RU" sz="2400" dirty="0" err="1" smtClean="0">
                <a:solidFill>
                  <a:schemeClr val="tx1">
                    <a:lumMod val="95000"/>
                    <a:lumOff val="5000"/>
                  </a:schemeClr>
                </a:solidFill>
                <a:latin typeface="+mn-lt"/>
              </a:rPr>
              <a:t>людину</a:t>
            </a:r>
            <a:r>
              <a:rPr lang="ru-RU" sz="2400" dirty="0" smtClean="0">
                <a:solidFill>
                  <a:schemeClr val="tx1">
                    <a:lumMod val="95000"/>
                    <a:lumOff val="5000"/>
                  </a:schemeClr>
                </a:solidFill>
                <a:latin typeface="+mn-lt"/>
              </a:rPr>
              <a:t> </a:t>
            </a:r>
            <a:r>
              <a:rPr lang="ru-RU" sz="2400" dirty="0" err="1" smtClean="0">
                <a:solidFill>
                  <a:schemeClr val="tx1">
                    <a:lumMod val="95000"/>
                    <a:lumOff val="5000"/>
                  </a:schemeClr>
                </a:solidFill>
                <a:latin typeface="+mn-lt"/>
              </a:rPr>
              <a:t>може</a:t>
            </a:r>
            <a:r>
              <a:rPr lang="ru-RU" sz="2400" dirty="0" smtClean="0">
                <a:solidFill>
                  <a:schemeClr val="tx1">
                    <a:lumMod val="95000"/>
                    <a:lumOff val="5000"/>
                  </a:schemeClr>
                </a:solidFill>
                <a:latin typeface="+mn-lt"/>
              </a:rPr>
              <a:t> </a:t>
            </a:r>
            <a:r>
              <a:rPr lang="ru-RU" sz="2400" dirty="0" err="1" smtClean="0">
                <a:solidFill>
                  <a:schemeClr val="tx1">
                    <a:lumMod val="95000"/>
                    <a:lumOff val="5000"/>
                  </a:schemeClr>
                </a:solidFill>
                <a:latin typeface="+mn-lt"/>
              </a:rPr>
              <a:t>призводити</a:t>
            </a:r>
            <a:r>
              <a:rPr lang="ru-RU" sz="2400" dirty="0" smtClean="0">
                <a:solidFill>
                  <a:schemeClr val="tx1">
                    <a:lumMod val="95000"/>
                    <a:lumOff val="5000"/>
                  </a:schemeClr>
                </a:solidFill>
                <a:latin typeface="+mn-lt"/>
              </a:rPr>
              <a:t> </a:t>
            </a:r>
            <a:r>
              <a:rPr lang="ru-RU" sz="2400" dirty="0" smtClean="0">
                <a:solidFill>
                  <a:schemeClr val="tx1">
                    <a:lumMod val="95000"/>
                    <a:lumOff val="5000"/>
                  </a:schemeClr>
                </a:solidFill>
                <a:latin typeface="+mn-lt"/>
              </a:rPr>
              <a:t>до </a:t>
            </a:r>
            <a:r>
              <a:rPr lang="ru-RU" sz="2400" dirty="0" err="1" smtClean="0">
                <a:solidFill>
                  <a:schemeClr val="tx1">
                    <a:lumMod val="95000"/>
                    <a:lumOff val="5000"/>
                  </a:schemeClr>
                </a:solidFill>
                <a:latin typeface="+mn-lt"/>
              </a:rPr>
              <a:t>електричних</a:t>
            </a:r>
            <a:r>
              <a:rPr lang="ru-RU" sz="2400" dirty="0" smtClean="0">
                <a:solidFill>
                  <a:schemeClr val="tx1">
                    <a:lumMod val="95000"/>
                    <a:lumOff val="5000"/>
                  </a:schemeClr>
                </a:solidFill>
                <a:latin typeface="+mn-lt"/>
              </a:rPr>
              <a:t> травм та </a:t>
            </a:r>
            <a:r>
              <a:rPr lang="ru-RU" sz="2400" dirty="0" err="1" smtClean="0">
                <a:solidFill>
                  <a:schemeClr val="tx1">
                    <a:lumMod val="95000"/>
                    <a:lumOff val="5000"/>
                  </a:schemeClr>
                </a:solidFill>
                <a:latin typeface="+mn-lt"/>
              </a:rPr>
              <a:t>пошкоджень</a:t>
            </a:r>
            <a:r>
              <a:rPr lang="ru-RU" sz="2400" dirty="0" smtClean="0">
                <a:solidFill>
                  <a:schemeClr val="tx1">
                    <a:lumMod val="95000"/>
                    <a:lumOff val="5000"/>
                  </a:schemeClr>
                </a:solidFill>
                <a:latin typeface="+mn-lt"/>
              </a:rPr>
              <a:t>, таких як </a:t>
            </a:r>
            <a:r>
              <a:rPr lang="ru-RU" sz="2400" dirty="0" err="1" smtClean="0">
                <a:solidFill>
                  <a:schemeClr val="tx1">
                    <a:lumMod val="95000"/>
                    <a:lumOff val="5000"/>
                  </a:schemeClr>
                </a:solidFill>
                <a:latin typeface="+mn-lt"/>
              </a:rPr>
              <a:t>скорочення</a:t>
            </a:r>
            <a:r>
              <a:rPr lang="ru-RU" sz="2400" dirty="0" smtClean="0">
                <a:solidFill>
                  <a:schemeClr val="tx1">
                    <a:lumMod val="95000"/>
                    <a:lumOff val="5000"/>
                  </a:schemeClr>
                </a:solidFill>
                <a:latin typeface="+mn-lt"/>
              </a:rPr>
              <a:t> </a:t>
            </a:r>
            <a:r>
              <a:rPr lang="ru-RU" sz="2400" dirty="0" err="1" smtClean="0">
                <a:solidFill>
                  <a:schemeClr val="tx1">
                    <a:lumMod val="95000"/>
                    <a:lumOff val="5000"/>
                  </a:schemeClr>
                </a:solidFill>
                <a:latin typeface="+mn-lt"/>
              </a:rPr>
              <a:t>м'язів</a:t>
            </a:r>
            <a:r>
              <a:rPr lang="ru-RU" sz="2400" dirty="0" smtClean="0">
                <a:solidFill>
                  <a:schemeClr val="tx1">
                    <a:lumMod val="95000"/>
                    <a:lumOff val="5000"/>
                  </a:schemeClr>
                </a:solidFill>
                <a:latin typeface="+mn-lt"/>
              </a:rPr>
              <a:t>, </a:t>
            </a:r>
            <a:r>
              <a:rPr lang="ru-RU" sz="2400" dirty="0" err="1" smtClean="0">
                <a:solidFill>
                  <a:schemeClr val="tx1">
                    <a:lumMod val="95000"/>
                    <a:lumOff val="5000"/>
                  </a:schemeClr>
                </a:solidFill>
                <a:latin typeface="+mn-lt"/>
              </a:rPr>
              <a:t>що</a:t>
            </a:r>
            <a:r>
              <a:rPr lang="ru-RU" sz="2400" dirty="0" smtClean="0">
                <a:solidFill>
                  <a:schemeClr val="tx1">
                    <a:lumMod val="95000"/>
                    <a:lumOff val="5000"/>
                  </a:schemeClr>
                </a:solidFill>
                <a:latin typeface="+mn-lt"/>
              </a:rPr>
              <a:t> </a:t>
            </a:r>
            <a:r>
              <a:rPr lang="ru-RU" sz="2400" dirty="0" err="1" smtClean="0">
                <a:solidFill>
                  <a:schemeClr val="tx1">
                    <a:lumMod val="95000"/>
                    <a:lumOff val="5000"/>
                  </a:schemeClr>
                </a:solidFill>
                <a:latin typeface="+mn-lt"/>
              </a:rPr>
              <a:t>супроводжується</a:t>
            </a:r>
            <a:r>
              <a:rPr lang="ru-RU" sz="2400" dirty="0" smtClean="0">
                <a:solidFill>
                  <a:schemeClr val="tx1">
                    <a:lumMod val="95000"/>
                    <a:lumOff val="5000"/>
                  </a:schemeClr>
                </a:solidFill>
                <a:latin typeface="+mn-lt"/>
              </a:rPr>
              <a:t> </a:t>
            </a:r>
            <a:r>
              <a:rPr lang="ru-RU" sz="2400" dirty="0" err="1" smtClean="0">
                <a:solidFill>
                  <a:schemeClr val="tx1">
                    <a:lumMod val="95000"/>
                    <a:lumOff val="5000"/>
                  </a:schemeClr>
                </a:solidFill>
                <a:latin typeface="+mn-lt"/>
              </a:rPr>
              <a:t>сильним</a:t>
            </a:r>
            <a:r>
              <a:rPr lang="ru-RU" sz="2400" dirty="0" smtClean="0">
                <a:solidFill>
                  <a:schemeClr val="tx1">
                    <a:lumMod val="95000"/>
                    <a:lumOff val="5000"/>
                  </a:schemeClr>
                </a:solidFill>
                <a:latin typeface="+mn-lt"/>
              </a:rPr>
              <a:t> </a:t>
            </a:r>
            <a:r>
              <a:rPr lang="ru-RU" sz="2400" dirty="0" err="1" smtClean="0">
                <a:solidFill>
                  <a:schemeClr val="tx1">
                    <a:lumMod val="95000"/>
                    <a:lumOff val="5000"/>
                  </a:schemeClr>
                </a:solidFill>
                <a:latin typeface="+mn-lt"/>
              </a:rPr>
              <a:t>болем</a:t>
            </a:r>
            <a:r>
              <a:rPr lang="ru-RU" sz="2400" dirty="0" smtClean="0">
                <a:solidFill>
                  <a:schemeClr val="tx1">
                    <a:lumMod val="95000"/>
                    <a:lumOff val="5000"/>
                  </a:schemeClr>
                </a:solidFill>
                <a:latin typeface="+mn-lt"/>
              </a:rPr>
              <a:t>, </a:t>
            </a:r>
            <a:r>
              <a:rPr lang="ru-RU" sz="2400" dirty="0" err="1" smtClean="0">
                <a:solidFill>
                  <a:schemeClr val="tx1">
                    <a:lumMod val="95000"/>
                    <a:lumOff val="5000"/>
                  </a:schemeClr>
                </a:solidFill>
                <a:latin typeface="+mn-lt"/>
              </a:rPr>
              <a:t>втратою</a:t>
            </a:r>
            <a:r>
              <a:rPr lang="ru-RU" sz="2400" dirty="0" smtClean="0">
                <a:solidFill>
                  <a:schemeClr val="tx1">
                    <a:lumMod val="95000"/>
                    <a:lumOff val="5000"/>
                  </a:schemeClr>
                </a:solidFill>
                <a:latin typeface="+mn-lt"/>
              </a:rPr>
              <a:t> </a:t>
            </a:r>
            <a:r>
              <a:rPr lang="ru-RU" sz="2400" dirty="0" err="1" smtClean="0">
                <a:solidFill>
                  <a:schemeClr val="tx1">
                    <a:lumMod val="95000"/>
                    <a:lumOff val="5000"/>
                  </a:schemeClr>
                </a:solidFill>
                <a:latin typeface="+mn-lt"/>
              </a:rPr>
              <a:t>свідомості</a:t>
            </a:r>
            <a:r>
              <a:rPr lang="ru-RU" sz="2400" dirty="0" smtClean="0">
                <a:solidFill>
                  <a:schemeClr val="tx1">
                    <a:lumMod val="95000"/>
                    <a:lumOff val="5000"/>
                  </a:schemeClr>
                </a:solidFill>
                <a:latin typeface="+mn-lt"/>
              </a:rPr>
              <a:t>, </a:t>
            </a:r>
            <a:r>
              <a:rPr lang="ru-RU" sz="2400" dirty="0" err="1" smtClean="0">
                <a:solidFill>
                  <a:schemeClr val="tx1">
                    <a:lumMod val="95000"/>
                    <a:lumOff val="5000"/>
                  </a:schemeClr>
                </a:solidFill>
                <a:latin typeface="+mn-lt"/>
              </a:rPr>
              <a:t>порушенням</a:t>
            </a:r>
            <a:r>
              <a:rPr lang="ru-RU" sz="2400" dirty="0" smtClean="0">
                <a:solidFill>
                  <a:schemeClr val="tx1">
                    <a:lumMod val="95000"/>
                    <a:lumOff val="5000"/>
                  </a:schemeClr>
                </a:solidFill>
                <a:latin typeface="+mn-lt"/>
              </a:rPr>
              <a:t> </a:t>
            </a:r>
            <a:r>
              <a:rPr lang="ru-RU" sz="2400" dirty="0" err="1" smtClean="0">
                <a:solidFill>
                  <a:schemeClr val="tx1">
                    <a:lumMod val="95000"/>
                    <a:lumOff val="5000"/>
                  </a:schemeClr>
                </a:solidFill>
                <a:latin typeface="+mn-lt"/>
              </a:rPr>
              <a:t>роботи</a:t>
            </a:r>
            <a:r>
              <a:rPr lang="ru-RU" sz="2400" dirty="0" smtClean="0">
                <a:solidFill>
                  <a:schemeClr val="tx1">
                    <a:lumMod val="95000"/>
                    <a:lumOff val="5000"/>
                  </a:schemeClr>
                </a:solidFill>
                <a:latin typeface="+mn-lt"/>
              </a:rPr>
              <a:t> </a:t>
            </a:r>
            <a:r>
              <a:rPr lang="ru-RU" sz="2400" dirty="0" err="1" smtClean="0">
                <a:solidFill>
                  <a:schemeClr val="tx1">
                    <a:lumMod val="95000"/>
                    <a:lumOff val="5000"/>
                  </a:schemeClr>
                </a:solidFill>
                <a:latin typeface="+mn-lt"/>
              </a:rPr>
              <a:t>серця</a:t>
            </a:r>
            <a:r>
              <a:rPr lang="ru-RU" sz="2400" dirty="0" smtClean="0">
                <a:solidFill>
                  <a:schemeClr val="tx1">
                    <a:lumMod val="95000"/>
                    <a:lumOff val="5000"/>
                  </a:schemeClr>
                </a:solidFill>
                <a:latin typeface="+mn-lt"/>
              </a:rPr>
              <a:t> </a:t>
            </a:r>
            <a:r>
              <a:rPr lang="ru-RU" sz="2400" dirty="0" err="1" smtClean="0">
                <a:solidFill>
                  <a:schemeClr val="tx1">
                    <a:lumMod val="95000"/>
                    <a:lumOff val="5000"/>
                  </a:schemeClr>
                </a:solidFill>
                <a:latin typeface="+mn-lt"/>
              </a:rPr>
              <a:t>чи</a:t>
            </a:r>
            <a:r>
              <a:rPr lang="ru-RU" sz="2400" dirty="0" smtClean="0">
                <a:solidFill>
                  <a:schemeClr val="tx1">
                    <a:lumMod val="95000"/>
                    <a:lumOff val="5000"/>
                  </a:schemeClr>
                </a:solidFill>
                <a:latin typeface="+mn-lt"/>
              </a:rPr>
              <a:t> </a:t>
            </a:r>
            <a:r>
              <a:rPr lang="ru-RU" sz="2400" dirty="0" err="1" smtClean="0">
                <a:solidFill>
                  <a:schemeClr val="tx1">
                    <a:lumMod val="95000"/>
                    <a:lumOff val="5000"/>
                  </a:schemeClr>
                </a:solidFill>
                <a:latin typeface="+mn-lt"/>
              </a:rPr>
              <a:t>дихання</a:t>
            </a:r>
            <a:r>
              <a:rPr lang="ru-RU" sz="2400" dirty="0" smtClean="0">
                <a:solidFill>
                  <a:schemeClr val="tx1">
                    <a:lumMod val="95000"/>
                    <a:lumOff val="5000"/>
                  </a:schemeClr>
                </a:solidFill>
                <a:latin typeface="+mn-lt"/>
              </a:rPr>
              <a:t>. </a:t>
            </a:r>
            <a:r>
              <a:rPr lang="ru-RU" sz="2400" dirty="0" err="1" smtClean="0">
                <a:solidFill>
                  <a:schemeClr val="tx1">
                    <a:lumMod val="95000"/>
                    <a:lumOff val="5000"/>
                  </a:schemeClr>
                </a:solidFill>
                <a:latin typeface="+mn-lt"/>
              </a:rPr>
              <a:t>Іноді</a:t>
            </a:r>
            <a:r>
              <a:rPr lang="ru-RU" sz="2400" dirty="0" smtClean="0">
                <a:solidFill>
                  <a:schemeClr val="tx1">
                    <a:lumMod val="95000"/>
                    <a:lumOff val="5000"/>
                  </a:schemeClr>
                </a:solidFill>
                <a:latin typeface="+mn-lt"/>
              </a:rPr>
              <a:t> </a:t>
            </a:r>
            <a:r>
              <a:rPr lang="ru-RU" sz="2400" dirty="0" err="1" smtClean="0">
                <a:solidFill>
                  <a:schemeClr val="tx1">
                    <a:lumMod val="95000"/>
                    <a:lumOff val="5000"/>
                  </a:schemeClr>
                </a:solidFill>
                <a:latin typeface="+mn-lt"/>
              </a:rPr>
              <a:t>трапляються</a:t>
            </a:r>
            <a:r>
              <a:rPr lang="ru-RU" sz="2400" dirty="0" smtClean="0">
                <a:solidFill>
                  <a:schemeClr val="tx1">
                    <a:lumMod val="95000"/>
                    <a:lumOff val="5000"/>
                  </a:schemeClr>
                </a:solidFill>
                <a:latin typeface="+mn-lt"/>
              </a:rPr>
              <a:t> </a:t>
            </a:r>
            <a:r>
              <a:rPr lang="ru-RU" sz="2400" dirty="0" err="1" smtClean="0">
                <a:solidFill>
                  <a:schemeClr val="tx1">
                    <a:lumMod val="95000"/>
                    <a:lumOff val="5000"/>
                  </a:schemeClr>
                </a:solidFill>
                <a:latin typeface="+mn-lt"/>
              </a:rPr>
              <a:t>нещасні</a:t>
            </a:r>
            <a:r>
              <a:rPr lang="ru-RU" sz="2400" dirty="0" smtClean="0">
                <a:solidFill>
                  <a:schemeClr val="tx1">
                    <a:lumMod val="95000"/>
                    <a:lumOff val="5000"/>
                  </a:schemeClr>
                </a:solidFill>
                <a:latin typeface="+mn-lt"/>
              </a:rPr>
              <a:t> </a:t>
            </a:r>
            <a:r>
              <a:rPr lang="ru-RU" sz="2400" dirty="0" err="1" smtClean="0">
                <a:solidFill>
                  <a:schemeClr val="tx1">
                    <a:lumMod val="95000"/>
                    <a:lumOff val="5000"/>
                  </a:schemeClr>
                </a:solidFill>
                <a:latin typeface="+mn-lt"/>
              </a:rPr>
              <a:t>випадки</a:t>
            </a:r>
            <a:r>
              <a:rPr lang="ru-RU" sz="2400" dirty="0" smtClean="0">
                <a:solidFill>
                  <a:schemeClr val="tx1">
                    <a:lumMod val="95000"/>
                    <a:lumOff val="5000"/>
                  </a:schemeClr>
                </a:solidFill>
                <a:latin typeface="+mn-lt"/>
              </a:rPr>
              <a:t> </a:t>
            </a:r>
            <a:r>
              <a:rPr lang="ru-RU" sz="2400" dirty="0" err="1" smtClean="0">
                <a:solidFill>
                  <a:schemeClr val="tx1">
                    <a:lumMod val="95000"/>
                    <a:lumOff val="5000"/>
                  </a:schemeClr>
                </a:solidFill>
                <a:latin typeface="+mn-lt"/>
              </a:rPr>
              <a:t>від</a:t>
            </a:r>
            <a:r>
              <a:rPr lang="ru-RU" sz="2400" dirty="0" smtClean="0">
                <a:solidFill>
                  <a:schemeClr val="tx1">
                    <a:lumMod val="95000"/>
                    <a:lumOff val="5000"/>
                  </a:schemeClr>
                </a:solidFill>
                <a:latin typeface="+mn-lt"/>
              </a:rPr>
              <a:t> </a:t>
            </a:r>
            <a:r>
              <a:rPr lang="ru-RU" sz="2400" dirty="0" err="1" smtClean="0">
                <a:solidFill>
                  <a:schemeClr val="tx1">
                    <a:lumMod val="95000"/>
                    <a:lumOff val="5000"/>
                  </a:schemeClr>
                </a:solidFill>
                <a:latin typeface="+mn-lt"/>
              </a:rPr>
              <a:t>дії</a:t>
            </a:r>
            <a:r>
              <a:rPr lang="ru-RU" sz="2400" dirty="0" smtClean="0">
                <a:solidFill>
                  <a:schemeClr val="tx1">
                    <a:lumMod val="95000"/>
                    <a:lumOff val="5000"/>
                  </a:schemeClr>
                </a:solidFill>
                <a:latin typeface="+mn-lt"/>
              </a:rPr>
              <a:t> </a:t>
            </a:r>
            <a:r>
              <a:rPr lang="ru-RU" sz="2400" dirty="0" err="1" smtClean="0">
                <a:solidFill>
                  <a:schemeClr val="tx1">
                    <a:lumMod val="95000"/>
                    <a:lumOff val="5000"/>
                  </a:schemeClr>
                </a:solidFill>
                <a:latin typeface="+mn-lt"/>
              </a:rPr>
              <a:t>електричного</a:t>
            </a:r>
            <a:r>
              <a:rPr lang="ru-RU" sz="2400" dirty="0" smtClean="0">
                <a:solidFill>
                  <a:schemeClr val="tx1">
                    <a:lumMod val="95000"/>
                    <a:lumOff val="5000"/>
                  </a:schemeClr>
                </a:solidFill>
                <a:latin typeface="+mn-lt"/>
              </a:rPr>
              <a:t> струму, </a:t>
            </a:r>
            <a:r>
              <a:rPr lang="ru-RU" sz="2400" dirty="0" err="1" smtClean="0">
                <a:solidFill>
                  <a:schemeClr val="tx1">
                    <a:lumMod val="95000"/>
                    <a:lumOff val="5000"/>
                  </a:schemeClr>
                </a:solidFill>
                <a:latin typeface="+mn-lt"/>
              </a:rPr>
              <a:t>які</a:t>
            </a:r>
            <a:r>
              <a:rPr lang="ru-RU" sz="2400" dirty="0" smtClean="0">
                <a:solidFill>
                  <a:schemeClr val="tx1">
                    <a:lumMod val="95000"/>
                    <a:lumOff val="5000"/>
                  </a:schemeClr>
                </a:solidFill>
                <a:latin typeface="+mn-lt"/>
              </a:rPr>
              <a:t> </a:t>
            </a:r>
            <a:r>
              <a:rPr lang="ru-RU" sz="2400" dirty="0" err="1" smtClean="0">
                <a:solidFill>
                  <a:schemeClr val="tx1">
                    <a:lumMod val="95000"/>
                    <a:lumOff val="5000"/>
                  </a:schemeClr>
                </a:solidFill>
                <a:latin typeface="+mn-lt"/>
              </a:rPr>
              <a:t>приводять</a:t>
            </a:r>
            <a:r>
              <a:rPr lang="ru-RU" sz="2400" dirty="0" smtClean="0">
                <a:solidFill>
                  <a:schemeClr val="tx1">
                    <a:lumMod val="95000"/>
                    <a:lumOff val="5000"/>
                  </a:schemeClr>
                </a:solidFill>
                <a:latin typeface="+mn-lt"/>
              </a:rPr>
              <a:t> до </a:t>
            </a:r>
            <a:r>
              <a:rPr lang="ru-RU" sz="2400" dirty="0" err="1" smtClean="0">
                <a:solidFill>
                  <a:schemeClr val="tx1">
                    <a:lumMod val="95000"/>
                    <a:lumOff val="5000"/>
                  </a:schemeClr>
                </a:solidFill>
                <a:latin typeface="+mn-lt"/>
              </a:rPr>
              <a:t>смерті</a:t>
            </a:r>
            <a:r>
              <a:rPr lang="ru-RU" sz="2400" dirty="0" smtClean="0">
                <a:solidFill>
                  <a:schemeClr val="tx1">
                    <a:lumMod val="95000"/>
                    <a:lumOff val="5000"/>
                  </a:schemeClr>
                </a:solidFill>
                <a:latin typeface="+mn-lt"/>
              </a:rPr>
              <a:t> </a:t>
            </a:r>
            <a:r>
              <a:rPr lang="ru-RU" sz="2400" dirty="0" err="1" smtClean="0">
                <a:solidFill>
                  <a:schemeClr val="tx1">
                    <a:lumMod val="95000"/>
                    <a:lumOff val="5000"/>
                  </a:schemeClr>
                </a:solidFill>
                <a:latin typeface="+mn-lt"/>
              </a:rPr>
              <a:t>людини</a:t>
            </a:r>
            <a:r>
              <a:rPr lang="ru-RU" sz="2400" dirty="0" smtClean="0">
                <a:solidFill>
                  <a:schemeClr val="tx1">
                    <a:lumMod val="95000"/>
                    <a:lumOff val="5000"/>
                  </a:schemeClr>
                </a:solidFill>
                <a:latin typeface="+mn-lt"/>
              </a:rPr>
              <a:t>. </a:t>
            </a:r>
            <a:r>
              <a:rPr lang="ru-RU" sz="2400" dirty="0" smtClean="0">
                <a:solidFill>
                  <a:schemeClr val="tx1">
                    <a:lumMod val="95000"/>
                    <a:lumOff val="5000"/>
                  </a:schemeClr>
                </a:solidFill>
                <a:latin typeface="+mn-lt"/>
              </a:rPr>
              <a:t>Та, </a:t>
            </a:r>
            <a:r>
              <a:rPr lang="ru-RU" sz="2400" dirty="0" err="1" smtClean="0">
                <a:solidFill>
                  <a:schemeClr val="tx1">
                    <a:lumMod val="95000"/>
                    <a:lumOff val="5000"/>
                  </a:schemeClr>
                </a:solidFill>
                <a:latin typeface="+mn-lt"/>
              </a:rPr>
              <a:t>щоб</a:t>
            </a:r>
            <a:r>
              <a:rPr lang="ru-RU" sz="2400" dirty="0" smtClean="0">
                <a:solidFill>
                  <a:schemeClr val="tx1">
                    <a:lumMod val="95000"/>
                    <a:lumOff val="5000"/>
                  </a:schemeClr>
                </a:solidFill>
                <a:latin typeface="+mn-lt"/>
              </a:rPr>
              <a:t> </a:t>
            </a:r>
            <a:r>
              <a:rPr lang="ru-RU" sz="2400" dirty="0" err="1" smtClean="0">
                <a:solidFill>
                  <a:schemeClr val="tx1">
                    <a:lumMod val="95000"/>
                    <a:lumOff val="5000"/>
                  </a:schemeClr>
                </a:solidFill>
                <a:latin typeface="+mn-lt"/>
              </a:rPr>
              <a:t>уникнути</a:t>
            </a:r>
            <a:r>
              <a:rPr lang="ru-RU" sz="2400" dirty="0" smtClean="0">
                <a:solidFill>
                  <a:schemeClr val="tx1">
                    <a:lumMod val="95000"/>
                    <a:lumOff val="5000"/>
                  </a:schemeClr>
                </a:solidFill>
                <a:latin typeface="+mn-lt"/>
              </a:rPr>
              <a:t> </a:t>
            </a:r>
            <a:r>
              <a:rPr lang="ru-RU" sz="2400" dirty="0" err="1" smtClean="0">
                <a:solidFill>
                  <a:schemeClr val="tx1">
                    <a:lumMod val="95000"/>
                    <a:lumOff val="5000"/>
                  </a:schemeClr>
                </a:solidFill>
                <a:latin typeface="+mn-lt"/>
              </a:rPr>
              <a:t>багатьох</a:t>
            </a:r>
            <a:r>
              <a:rPr lang="ru-RU" sz="2400" dirty="0" smtClean="0">
                <a:solidFill>
                  <a:schemeClr val="tx1">
                    <a:lumMod val="95000"/>
                    <a:lumOff val="5000"/>
                  </a:schemeClr>
                </a:solidFill>
                <a:latin typeface="+mn-lt"/>
              </a:rPr>
              <a:t> </a:t>
            </a:r>
            <a:r>
              <a:rPr lang="ru-RU" sz="2400" dirty="0" err="1" smtClean="0">
                <a:solidFill>
                  <a:schemeClr val="tx1">
                    <a:lumMod val="95000"/>
                    <a:lumOff val="5000"/>
                  </a:schemeClr>
                </a:solidFill>
                <a:latin typeface="+mn-lt"/>
              </a:rPr>
              <a:t>неприємностей</a:t>
            </a:r>
            <a:r>
              <a:rPr lang="ru-RU" sz="2400" dirty="0" smtClean="0">
                <a:solidFill>
                  <a:schemeClr val="tx1">
                    <a:lumMod val="95000"/>
                    <a:lumOff val="5000"/>
                  </a:schemeClr>
                </a:solidFill>
                <a:latin typeface="+mn-lt"/>
              </a:rPr>
              <a:t>, </a:t>
            </a:r>
            <a:r>
              <a:rPr lang="ru-RU" sz="2400" dirty="0" err="1" smtClean="0">
                <a:solidFill>
                  <a:schemeClr val="tx1">
                    <a:lumMod val="95000"/>
                    <a:lumOff val="5000"/>
                  </a:schemeClr>
                </a:solidFill>
                <a:latin typeface="+mn-lt"/>
              </a:rPr>
              <a:t>тобі</a:t>
            </a:r>
            <a:r>
              <a:rPr lang="ru-RU" sz="2400" dirty="0" smtClean="0">
                <a:solidFill>
                  <a:schemeClr val="tx1">
                    <a:lumMod val="95000"/>
                    <a:lumOff val="5000"/>
                  </a:schemeClr>
                </a:solidFill>
                <a:latin typeface="+mn-lt"/>
              </a:rPr>
              <a:t> </a:t>
            </a:r>
            <a:r>
              <a:rPr lang="ru-RU" sz="2400" dirty="0" err="1" smtClean="0">
                <a:solidFill>
                  <a:schemeClr val="tx1">
                    <a:lumMod val="95000"/>
                    <a:lumOff val="5000"/>
                  </a:schemeClr>
                </a:solidFill>
                <a:latin typeface="+mn-lt"/>
              </a:rPr>
              <a:t>достатньо</a:t>
            </a:r>
            <a:r>
              <a:rPr lang="ru-RU" sz="2400" dirty="0" smtClean="0">
                <a:solidFill>
                  <a:schemeClr val="tx1">
                    <a:lumMod val="95000"/>
                    <a:lumOff val="5000"/>
                  </a:schemeClr>
                </a:solidFill>
                <a:latin typeface="+mn-lt"/>
              </a:rPr>
              <a:t> </a:t>
            </a:r>
            <a:r>
              <a:rPr lang="ru-RU" sz="2400" dirty="0" err="1" smtClean="0">
                <a:solidFill>
                  <a:schemeClr val="tx1">
                    <a:lumMod val="95000"/>
                    <a:lumOff val="5000"/>
                  </a:schemeClr>
                </a:solidFill>
                <a:latin typeface="+mn-lt"/>
              </a:rPr>
              <a:t>завжди</a:t>
            </a:r>
            <a:r>
              <a:rPr lang="ru-RU" sz="2400" dirty="0" smtClean="0">
                <a:solidFill>
                  <a:schemeClr val="tx1">
                    <a:lumMod val="95000"/>
                    <a:lumOff val="5000"/>
                  </a:schemeClr>
                </a:solidFill>
                <a:latin typeface="+mn-lt"/>
              </a:rPr>
              <a:t> </a:t>
            </a:r>
            <a:r>
              <a:rPr lang="ru-RU" sz="2400" dirty="0" err="1" smtClean="0">
                <a:solidFill>
                  <a:schemeClr val="tx1">
                    <a:lumMod val="95000"/>
                    <a:lumOff val="5000"/>
                  </a:schemeClr>
                </a:solidFill>
                <a:latin typeface="+mn-lt"/>
              </a:rPr>
              <a:t>пам’ятати</a:t>
            </a:r>
            <a:r>
              <a:rPr lang="ru-RU" sz="2400" dirty="0" smtClean="0">
                <a:solidFill>
                  <a:schemeClr val="tx1">
                    <a:lumMod val="95000"/>
                    <a:lumOff val="5000"/>
                  </a:schemeClr>
                </a:solidFill>
                <a:latin typeface="+mn-lt"/>
              </a:rPr>
              <a:t> та </a:t>
            </a:r>
            <a:r>
              <a:rPr lang="ru-RU" sz="2400" dirty="0" err="1" smtClean="0">
                <a:solidFill>
                  <a:schemeClr val="tx1">
                    <a:lumMod val="95000"/>
                    <a:lumOff val="5000"/>
                  </a:schemeClr>
                </a:solidFill>
                <a:latin typeface="+mn-lt"/>
              </a:rPr>
              <a:t>дотримуватись</a:t>
            </a:r>
            <a:r>
              <a:rPr lang="ru-RU" sz="2400" dirty="0" smtClean="0">
                <a:solidFill>
                  <a:schemeClr val="tx1">
                    <a:lumMod val="95000"/>
                    <a:lumOff val="5000"/>
                  </a:schemeClr>
                </a:solidFill>
                <a:latin typeface="+mn-lt"/>
              </a:rPr>
              <a:t> </a:t>
            </a:r>
            <a:r>
              <a:rPr lang="ru-RU" sz="2400" b="1" dirty="0" smtClean="0">
                <a:solidFill>
                  <a:schemeClr val="tx1">
                    <a:lumMod val="95000"/>
                    <a:lumOff val="5000"/>
                  </a:schemeClr>
                </a:solidFill>
                <a:latin typeface="+mn-lt"/>
              </a:rPr>
              <a:t>правил </a:t>
            </a:r>
            <a:r>
              <a:rPr lang="ru-RU" sz="2400" b="1" dirty="0" err="1" smtClean="0">
                <a:solidFill>
                  <a:schemeClr val="tx1">
                    <a:lumMod val="95000"/>
                    <a:lumOff val="5000"/>
                  </a:schemeClr>
                </a:solidFill>
                <a:latin typeface="+mn-lt"/>
              </a:rPr>
              <a:t>поводження</a:t>
            </a:r>
            <a:r>
              <a:rPr lang="ru-RU" sz="2400" b="1" dirty="0" smtClean="0">
                <a:solidFill>
                  <a:schemeClr val="tx1">
                    <a:lumMod val="95000"/>
                    <a:lumOff val="5000"/>
                  </a:schemeClr>
                </a:solidFill>
                <a:latin typeface="+mn-lt"/>
              </a:rPr>
              <a:t> </a:t>
            </a:r>
            <a:r>
              <a:rPr lang="ru-RU" sz="2400" b="1" dirty="0" err="1" smtClean="0">
                <a:solidFill>
                  <a:schemeClr val="tx1">
                    <a:lumMod val="95000"/>
                    <a:lumOff val="5000"/>
                  </a:schemeClr>
                </a:solidFill>
                <a:latin typeface="+mn-lt"/>
              </a:rPr>
              <a:t>з</a:t>
            </a:r>
            <a:r>
              <a:rPr lang="ru-RU" sz="2400" b="1" dirty="0" smtClean="0">
                <a:solidFill>
                  <a:schemeClr val="tx1">
                    <a:lumMod val="95000"/>
                    <a:lumOff val="5000"/>
                  </a:schemeClr>
                </a:solidFill>
                <a:latin typeface="+mn-lt"/>
              </a:rPr>
              <a:t> </a:t>
            </a:r>
            <a:r>
              <a:rPr lang="ru-RU" sz="2400" b="1" dirty="0" err="1" smtClean="0">
                <a:solidFill>
                  <a:schemeClr val="tx1">
                    <a:lumMod val="95000"/>
                    <a:lumOff val="5000"/>
                  </a:schemeClr>
                </a:solidFill>
                <a:latin typeface="+mn-lt"/>
              </a:rPr>
              <a:t>електричними</a:t>
            </a:r>
            <a:r>
              <a:rPr lang="ru-RU" sz="2400" b="1" dirty="0" smtClean="0">
                <a:solidFill>
                  <a:schemeClr val="tx1">
                    <a:lumMod val="95000"/>
                    <a:lumOff val="5000"/>
                  </a:schemeClr>
                </a:solidFill>
                <a:latin typeface="+mn-lt"/>
              </a:rPr>
              <a:t> </a:t>
            </a:r>
            <a:r>
              <a:rPr lang="ru-RU" sz="2400" b="1" dirty="0" err="1" smtClean="0">
                <a:solidFill>
                  <a:schemeClr val="tx1">
                    <a:lumMod val="95000"/>
                    <a:lumOff val="5000"/>
                  </a:schemeClr>
                </a:solidFill>
                <a:latin typeface="+mn-lt"/>
              </a:rPr>
              <a:t>приладами</a:t>
            </a:r>
            <a:r>
              <a:rPr lang="ru-RU" sz="2400" dirty="0" smtClean="0">
                <a:solidFill>
                  <a:schemeClr val="tx1">
                    <a:lumMod val="95000"/>
                    <a:lumOff val="5000"/>
                  </a:schemeClr>
                </a:solidFill>
                <a:latin typeface="+mn-lt"/>
              </a:rPr>
              <a:t>:</a:t>
            </a:r>
            <a:br>
              <a:rPr lang="ru-RU" sz="2400" dirty="0" smtClean="0">
                <a:solidFill>
                  <a:schemeClr val="tx1">
                    <a:lumMod val="95000"/>
                    <a:lumOff val="5000"/>
                  </a:schemeClr>
                </a:solidFill>
                <a:latin typeface="+mn-lt"/>
              </a:rPr>
            </a:br>
            <a:r>
              <a:rPr lang="ru-RU" sz="2400" dirty="0" smtClean="0">
                <a:solidFill>
                  <a:schemeClr val="tx1">
                    <a:lumMod val="95000"/>
                    <a:lumOff val="5000"/>
                  </a:schemeClr>
                </a:solidFill>
                <a:latin typeface="+mn-lt"/>
                <a:sym typeface="Wingdings"/>
              </a:rPr>
              <a:t> </a:t>
            </a:r>
            <a:r>
              <a:rPr lang="uk-UA" sz="2000" dirty="0" smtClean="0">
                <a:solidFill>
                  <a:schemeClr val="tx1">
                    <a:lumMod val="95000"/>
                    <a:lumOff val="5000"/>
                  </a:schemeClr>
                </a:solidFill>
              </a:rPr>
              <a:t>Електронагрівальні </a:t>
            </a:r>
            <a:r>
              <a:rPr lang="uk-UA" sz="2000" dirty="0" smtClean="0">
                <a:solidFill>
                  <a:schemeClr val="tx1">
                    <a:lumMod val="95000"/>
                    <a:lumOff val="5000"/>
                  </a:schemeClr>
                </a:solidFill>
              </a:rPr>
              <a:t>прилади, такі як </a:t>
            </a:r>
            <a:r>
              <a:rPr lang="uk-UA" sz="2000" dirty="0" err="1" smtClean="0">
                <a:solidFill>
                  <a:schemeClr val="tx1">
                    <a:lumMod val="95000"/>
                    <a:lumOff val="5000"/>
                  </a:schemeClr>
                </a:solidFill>
              </a:rPr>
              <a:t>електрочайник</a:t>
            </a:r>
            <a:r>
              <a:rPr lang="uk-UA" sz="2000" dirty="0" smtClean="0">
                <a:solidFill>
                  <a:schemeClr val="tx1">
                    <a:lumMod val="95000"/>
                    <a:lumOff val="5000"/>
                  </a:schemeClr>
                </a:solidFill>
              </a:rPr>
              <a:t>, </a:t>
            </a:r>
            <a:r>
              <a:rPr lang="uk-UA" sz="2000" dirty="0" smtClean="0">
                <a:solidFill>
                  <a:schemeClr val="tx1">
                    <a:lumMod val="95000"/>
                    <a:lumOff val="5000"/>
                  </a:schemeClr>
                </a:solidFill>
              </a:rPr>
              <a:t>електропраска</a:t>
            </a:r>
            <a:r>
              <a:rPr lang="uk-UA" sz="2000" dirty="0" smtClean="0">
                <a:solidFill>
                  <a:schemeClr val="tx1">
                    <a:lumMod val="95000"/>
                    <a:lumOff val="5000"/>
                  </a:schemeClr>
                </a:solidFill>
              </a:rPr>
              <a:t>, електрокамін та інші, потрібно включати в електромережу справними.</a:t>
            </a:r>
            <a:br>
              <a:rPr lang="uk-UA" sz="2000" dirty="0" smtClean="0">
                <a:solidFill>
                  <a:schemeClr val="tx1">
                    <a:lumMod val="95000"/>
                    <a:lumOff val="5000"/>
                  </a:schemeClr>
                </a:solidFill>
              </a:rPr>
            </a:br>
            <a:r>
              <a:rPr lang="uk-UA" sz="2000" dirty="0" smtClean="0">
                <a:solidFill>
                  <a:schemeClr val="tx1">
                    <a:lumMod val="95000"/>
                    <a:lumOff val="5000"/>
                  </a:schemeClr>
                </a:solidFill>
                <a:sym typeface="Wingdings"/>
              </a:rPr>
              <a:t> </a:t>
            </a:r>
            <a:r>
              <a:rPr lang="uk-UA" sz="2000" dirty="0" smtClean="0">
                <a:solidFill>
                  <a:schemeClr val="tx1">
                    <a:lumMod val="95000"/>
                    <a:lumOff val="5000"/>
                  </a:schemeClr>
                </a:solidFill>
              </a:rPr>
              <a:t>Якщо </a:t>
            </a:r>
            <a:r>
              <a:rPr lang="uk-UA" sz="2000" dirty="0" smtClean="0">
                <a:solidFill>
                  <a:schemeClr val="tx1">
                    <a:lumMod val="95000"/>
                    <a:lumOff val="5000"/>
                  </a:schemeClr>
                </a:solidFill>
              </a:rPr>
              <a:t>ти дивишся телевізор, а екран погас або почав миготіти, ні в якому разі не можна по ньому стукати. Він може загорітися або навіть вибухнути. Його треба негайно вимкнути.</a:t>
            </a:r>
            <a:r>
              <a:rPr lang="uk-UA" sz="2000" dirty="0" smtClean="0"/>
              <a:t/>
            </a:r>
            <a:br>
              <a:rPr lang="uk-UA" sz="2000" dirty="0" smtClean="0"/>
            </a:br>
            <a:endParaRPr lang="uk-UA" sz="2400" dirty="0">
              <a:latin typeface="+mn-lt"/>
            </a:endParaRPr>
          </a:p>
        </p:txBody>
      </p:sp>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260648"/>
            <a:ext cx="7467600" cy="4239344"/>
          </a:xfrm>
        </p:spPr>
        <p:txBody>
          <a:bodyPr>
            <a:normAutofit fontScale="90000"/>
          </a:bodyPr>
          <a:lstStyle/>
          <a:p>
            <a:r>
              <a:rPr lang="uk-UA" dirty="0" smtClean="0">
                <a:solidFill>
                  <a:schemeClr val="tx1">
                    <a:lumMod val="95000"/>
                    <a:lumOff val="5000"/>
                  </a:schemeClr>
                </a:solidFill>
                <a:sym typeface="Wingdings"/>
              </a:rPr>
              <a:t> </a:t>
            </a:r>
            <a:r>
              <a:rPr lang="uk-UA" dirty="0" smtClean="0">
                <a:solidFill>
                  <a:schemeClr val="tx1">
                    <a:lumMod val="95000"/>
                    <a:lumOff val="5000"/>
                  </a:schemeClr>
                </a:solidFill>
              </a:rPr>
              <a:t>Переважна </a:t>
            </a:r>
            <a:r>
              <a:rPr lang="uk-UA" dirty="0" smtClean="0">
                <a:solidFill>
                  <a:schemeClr val="tx1">
                    <a:lumMod val="95000"/>
                    <a:lumOff val="5000"/>
                  </a:schemeClr>
                </a:solidFill>
              </a:rPr>
              <a:t>кількість побутових електроприладів є пе­реносними, і при цьому часто виникає пошкодження їх ізоляції. Також буває, що електричний дріт обірвався чи оголився. У таких випадках ні в якому разі не торкайся оголених місць, бо це може призвести до травми.</a:t>
            </a:r>
            <a:br>
              <a:rPr lang="uk-UA" dirty="0" smtClean="0">
                <a:solidFill>
                  <a:schemeClr val="tx1">
                    <a:lumMod val="95000"/>
                    <a:lumOff val="5000"/>
                  </a:schemeClr>
                </a:solidFill>
              </a:rPr>
            </a:br>
            <a:r>
              <a:rPr lang="uk-UA" dirty="0" smtClean="0">
                <a:solidFill>
                  <a:schemeClr val="tx1">
                    <a:lumMod val="95000"/>
                    <a:lumOff val="5000"/>
                  </a:schemeClr>
                </a:solidFill>
                <a:sym typeface="Wingdings"/>
              </a:rPr>
              <a:t> </a:t>
            </a:r>
            <a:r>
              <a:rPr lang="uk-UA" dirty="0" smtClean="0">
                <a:solidFill>
                  <a:schemeClr val="tx1">
                    <a:lumMod val="95000"/>
                    <a:lumOff val="5000"/>
                  </a:schemeClr>
                </a:solidFill>
              </a:rPr>
              <a:t>Не </a:t>
            </a:r>
            <a:r>
              <a:rPr lang="uk-UA" dirty="0" smtClean="0">
                <a:solidFill>
                  <a:schemeClr val="tx1">
                    <a:lumMod val="95000"/>
                    <a:lumOff val="5000"/>
                  </a:schemeClr>
                </a:solidFill>
              </a:rPr>
              <a:t>залишайте без нагляду увімкненими в розетку </a:t>
            </a:r>
            <a:r>
              <a:rPr lang="uk-UA" dirty="0" smtClean="0">
                <a:solidFill>
                  <a:schemeClr val="tx1">
                    <a:lumMod val="95000"/>
                    <a:lumOff val="5000"/>
                  </a:schemeClr>
                </a:solidFill>
              </a:rPr>
              <a:t>електро­прилади.</a:t>
            </a:r>
            <a:r>
              <a:rPr lang="uk-UA" dirty="0" smtClean="0"/>
              <a:t/>
            </a:r>
            <a:br>
              <a:rPr lang="uk-UA" dirty="0" smtClean="0"/>
            </a:br>
            <a:endParaRPr lang="uk-UA" dirty="0"/>
          </a:p>
        </p:txBody>
      </p:sp>
      <p:pic>
        <p:nvPicPr>
          <p:cNvPr id="3" name="Рисунок 2" descr="wnur.gif"/>
          <p:cNvPicPr>
            <a:picLocks noChangeAspect="1"/>
          </p:cNvPicPr>
          <p:nvPr/>
        </p:nvPicPr>
        <p:blipFill>
          <a:blip r:embed="rId2" cstate="print"/>
          <a:stretch>
            <a:fillRect/>
          </a:stretch>
        </p:blipFill>
        <p:spPr>
          <a:xfrm>
            <a:off x="179512" y="5597620"/>
            <a:ext cx="4248472" cy="1260380"/>
          </a:xfrm>
          <a:prstGeom prst="rect">
            <a:avLst/>
          </a:prstGeom>
        </p:spPr>
      </p:pic>
      <p:pic>
        <p:nvPicPr>
          <p:cNvPr id="5" name="Рисунок 4" descr="c387b93b0c.jpg"/>
          <p:cNvPicPr>
            <a:picLocks noChangeAspect="1"/>
          </p:cNvPicPr>
          <p:nvPr/>
        </p:nvPicPr>
        <p:blipFill>
          <a:blip r:embed="rId3" cstate="print"/>
          <a:stretch>
            <a:fillRect/>
          </a:stretch>
        </p:blipFill>
        <p:spPr>
          <a:xfrm>
            <a:off x="4572000" y="4365104"/>
            <a:ext cx="3143250" cy="2324100"/>
          </a:xfrm>
          <a:prstGeom prst="rect">
            <a:avLst/>
          </a:prstGeom>
          <a:ln>
            <a:noFill/>
          </a:ln>
          <a:effectLst>
            <a:outerShdw blurRad="190500" algn="tl" rotWithShape="0">
              <a:srgbClr val="000000">
                <a:alpha val="70000"/>
              </a:srgbClr>
            </a:outerShdw>
          </a:effectLst>
        </p:spPr>
      </p:pic>
    </p:spTree>
  </p:cSld>
  <p:clrMapOvr>
    <a:masterClrMapping/>
  </p:clrMapOvr>
  <p:transition>
    <p:wheel spokes="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descr="images4657images_682_fmt.jpeg"/>
          <p:cNvPicPr>
            <a:picLocks noChangeAspect="1"/>
          </p:cNvPicPr>
          <p:nvPr/>
        </p:nvPicPr>
        <p:blipFill>
          <a:blip r:embed="rId2" cstate="print"/>
          <a:stretch>
            <a:fillRect/>
          </a:stretch>
        </p:blipFill>
        <p:spPr>
          <a:xfrm>
            <a:off x="683568" y="3670107"/>
            <a:ext cx="3024336" cy="3187893"/>
          </a:xfrm>
          <a:prstGeom prst="rect">
            <a:avLst/>
          </a:prstGeom>
          <a:ln>
            <a:noFill/>
          </a:ln>
          <a:effectLst>
            <a:softEdge rad="112500"/>
          </a:effectLst>
        </p:spPr>
      </p:pic>
      <p:pic>
        <p:nvPicPr>
          <p:cNvPr id="3" name="Рисунок 2" descr="rosetka.gif"/>
          <p:cNvPicPr>
            <a:picLocks noChangeAspect="1"/>
          </p:cNvPicPr>
          <p:nvPr/>
        </p:nvPicPr>
        <p:blipFill>
          <a:blip r:embed="rId3" cstate="print"/>
          <a:stretch>
            <a:fillRect/>
          </a:stretch>
        </p:blipFill>
        <p:spPr>
          <a:xfrm>
            <a:off x="5004048" y="4305797"/>
            <a:ext cx="3528392" cy="2552203"/>
          </a:xfrm>
          <a:prstGeom prst="rect">
            <a:avLst/>
          </a:prstGeom>
        </p:spPr>
      </p:pic>
      <p:sp>
        <p:nvSpPr>
          <p:cNvPr id="2" name="Заголовок 1"/>
          <p:cNvSpPr>
            <a:spLocks noGrp="1"/>
          </p:cNvSpPr>
          <p:nvPr>
            <p:ph type="title"/>
          </p:nvPr>
        </p:nvSpPr>
        <p:spPr>
          <a:xfrm>
            <a:off x="251520" y="188640"/>
            <a:ext cx="8064896" cy="4032448"/>
          </a:xfrm>
        </p:spPr>
        <p:txBody>
          <a:bodyPr>
            <a:normAutofit fontScale="90000"/>
          </a:bodyPr>
          <a:lstStyle/>
          <a:p>
            <a:r>
              <a:rPr lang="ru-RU" dirty="0" smtClean="0">
                <a:solidFill>
                  <a:schemeClr val="tx1">
                    <a:lumMod val="95000"/>
                    <a:lumOff val="5000"/>
                  </a:schemeClr>
                </a:solidFill>
                <a:sym typeface="Wingdings"/>
              </a:rPr>
              <a:t></a:t>
            </a:r>
            <a:r>
              <a:rPr lang="ru-RU" dirty="0" err="1" smtClean="0">
                <a:solidFill>
                  <a:schemeClr val="tx1">
                    <a:lumMod val="95000"/>
                    <a:lumOff val="5000"/>
                  </a:schemeClr>
                </a:solidFill>
              </a:rPr>
              <a:t>Забороняється</a:t>
            </a:r>
            <a:r>
              <a:rPr lang="ru-RU" dirty="0" smtClean="0">
                <a:solidFill>
                  <a:schemeClr val="tx1">
                    <a:lumMod val="95000"/>
                    <a:lumOff val="5000"/>
                  </a:schemeClr>
                </a:solidFill>
              </a:rPr>
              <a:t> </a:t>
            </a:r>
            <a:r>
              <a:rPr lang="ru-RU" dirty="0" err="1" smtClean="0">
                <a:solidFill>
                  <a:schemeClr val="tx1">
                    <a:lumMod val="95000"/>
                    <a:lumOff val="5000"/>
                  </a:schemeClr>
                </a:solidFill>
              </a:rPr>
              <a:t>тягнути</a:t>
            </a:r>
            <a:r>
              <a:rPr lang="ru-RU" dirty="0" smtClean="0">
                <a:solidFill>
                  <a:schemeClr val="tx1">
                    <a:lumMod val="95000"/>
                    <a:lumOff val="5000"/>
                  </a:schemeClr>
                </a:solidFill>
              </a:rPr>
              <a:t> за </a:t>
            </a:r>
            <a:r>
              <a:rPr lang="ru-RU" dirty="0" err="1" smtClean="0">
                <a:solidFill>
                  <a:schemeClr val="tx1">
                    <a:lumMod val="95000"/>
                    <a:lumOff val="5000"/>
                  </a:schemeClr>
                </a:solidFill>
              </a:rPr>
              <a:t>електричний</a:t>
            </a:r>
            <a:r>
              <a:rPr lang="ru-RU" dirty="0" smtClean="0">
                <a:solidFill>
                  <a:schemeClr val="tx1">
                    <a:lumMod val="95000"/>
                    <a:lumOff val="5000"/>
                  </a:schemeClr>
                </a:solidFill>
              </a:rPr>
              <a:t> шнур руками, тому </a:t>
            </a:r>
            <a:r>
              <a:rPr lang="ru-RU" dirty="0" err="1" smtClean="0">
                <a:solidFill>
                  <a:schemeClr val="tx1">
                    <a:lumMod val="95000"/>
                    <a:lumOff val="5000"/>
                  </a:schemeClr>
                </a:solidFill>
              </a:rPr>
              <a:t>що</a:t>
            </a:r>
            <a:r>
              <a:rPr lang="ru-RU" dirty="0" smtClean="0">
                <a:solidFill>
                  <a:schemeClr val="tx1">
                    <a:lumMod val="95000"/>
                    <a:lumOff val="5000"/>
                  </a:schemeClr>
                </a:solidFill>
              </a:rPr>
              <a:t> </a:t>
            </a:r>
            <a:r>
              <a:rPr lang="ru-RU" dirty="0" err="1" smtClean="0">
                <a:solidFill>
                  <a:schemeClr val="tx1">
                    <a:lumMod val="95000"/>
                    <a:lumOff val="5000"/>
                  </a:schemeClr>
                </a:solidFill>
              </a:rPr>
              <a:t>він</a:t>
            </a:r>
            <a:r>
              <a:rPr lang="ru-RU" dirty="0" smtClean="0">
                <a:solidFill>
                  <a:schemeClr val="tx1">
                    <a:lumMod val="95000"/>
                    <a:lumOff val="5000"/>
                  </a:schemeClr>
                </a:solidFill>
              </a:rPr>
              <a:t> </a:t>
            </a:r>
            <a:r>
              <a:rPr lang="ru-RU" dirty="0" err="1" smtClean="0">
                <a:solidFill>
                  <a:schemeClr val="tx1">
                    <a:lumMod val="95000"/>
                    <a:lumOff val="5000"/>
                  </a:schemeClr>
                </a:solidFill>
              </a:rPr>
              <a:t>може</a:t>
            </a:r>
            <a:r>
              <a:rPr lang="ru-RU" dirty="0" smtClean="0">
                <a:solidFill>
                  <a:schemeClr val="tx1">
                    <a:lumMod val="95000"/>
                    <a:lumOff val="5000"/>
                  </a:schemeClr>
                </a:solidFill>
              </a:rPr>
              <a:t> </a:t>
            </a:r>
            <a:r>
              <a:rPr lang="ru-RU" dirty="0" err="1" smtClean="0">
                <a:solidFill>
                  <a:schemeClr val="tx1">
                    <a:lumMod val="95000"/>
                    <a:lumOff val="5000"/>
                  </a:schemeClr>
                </a:solidFill>
              </a:rPr>
              <a:t>обірватися</a:t>
            </a:r>
            <a:r>
              <a:rPr lang="ru-RU" dirty="0" smtClean="0">
                <a:solidFill>
                  <a:schemeClr val="tx1">
                    <a:lumMod val="95000"/>
                    <a:lumOff val="5000"/>
                  </a:schemeClr>
                </a:solidFill>
              </a:rPr>
              <a:t> </a:t>
            </a:r>
            <a:r>
              <a:rPr lang="ru-RU" dirty="0" err="1" smtClean="0">
                <a:solidFill>
                  <a:schemeClr val="tx1">
                    <a:lumMod val="95000"/>
                    <a:lumOff val="5000"/>
                  </a:schemeClr>
                </a:solidFill>
              </a:rPr>
              <a:t>і</a:t>
            </a:r>
            <a:r>
              <a:rPr lang="ru-RU" dirty="0" smtClean="0">
                <a:solidFill>
                  <a:schemeClr val="tx1">
                    <a:lumMod val="95000"/>
                    <a:lumOff val="5000"/>
                  </a:schemeClr>
                </a:solidFill>
              </a:rPr>
              <a:t> </a:t>
            </a:r>
            <a:r>
              <a:rPr lang="ru-RU" dirty="0" err="1" smtClean="0">
                <a:solidFill>
                  <a:schemeClr val="tx1">
                    <a:lumMod val="95000"/>
                    <a:lumOff val="5000"/>
                  </a:schemeClr>
                </a:solidFill>
              </a:rPr>
              <a:t>вразити</a:t>
            </a:r>
            <a:r>
              <a:rPr lang="ru-RU" dirty="0" smtClean="0">
                <a:solidFill>
                  <a:schemeClr val="tx1">
                    <a:lumMod val="95000"/>
                    <a:lumOff val="5000"/>
                  </a:schemeClr>
                </a:solidFill>
              </a:rPr>
              <a:t> </a:t>
            </a:r>
            <a:r>
              <a:rPr lang="ru-RU" dirty="0" err="1" smtClean="0">
                <a:solidFill>
                  <a:schemeClr val="tx1">
                    <a:lumMod val="95000"/>
                    <a:lumOff val="5000"/>
                  </a:schemeClr>
                </a:solidFill>
              </a:rPr>
              <a:t>електричним</a:t>
            </a:r>
            <a:r>
              <a:rPr lang="ru-RU" dirty="0" smtClean="0">
                <a:solidFill>
                  <a:schemeClr val="tx1">
                    <a:lumMod val="95000"/>
                    <a:lumOff val="5000"/>
                  </a:schemeClr>
                </a:solidFill>
              </a:rPr>
              <a:t> </a:t>
            </a:r>
            <a:r>
              <a:rPr lang="ru-RU" dirty="0" err="1" smtClean="0">
                <a:solidFill>
                  <a:schemeClr val="tx1">
                    <a:lumMod val="95000"/>
                    <a:lumOff val="5000"/>
                  </a:schemeClr>
                </a:solidFill>
              </a:rPr>
              <a:t>струмом</a:t>
            </a:r>
            <a:r>
              <a:rPr lang="ru-RU" dirty="0" smtClean="0">
                <a:solidFill>
                  <a:schemeClr val="tx1">
                    <a:lumMod val="95000"/>
                    <a:lumOff val="5000"/>
                  </a:schemeClr>
                </a:solidFill>
              </a:rPr>
              <a:t>.</a:t>
            </a:r>
            <a:br>
              <a:rPr lang="ru-RU" dirty="0" smtClean="0">
                <a:solidFill>
                  <a:schemeClr val="tx1">
                    <a:lumMod val="95000"/>
                    <a:lumOff val="5000"/>
                  </a:schemeClr>
                </a:solidFill>
              </a:rPr>
            </a:br>
            <a:r>
              <a:rPr lang="ru-RU" dirty="0" smtClean="0">
                <a:solidFill>
                  <a:schemeClr val="tx1">
                    <a:lumMod val="95000"/>
                    <a:lumOff val="5000"/>
                  </a:schemeClr>
                </a:solidFill>
                <a:sym typeface="Wingdings"/>
              </a:rPr>
              <a:t></a:t>
            </a:r>
            <a:r>
              <a:rPr lang="ru-RU" dirty="0" smtClean="0">
                <a:solidFill>
                  <a:schemeClr val="tx1">
                    <a:lumMod val="95000"/>
                    <a:lumOff val="5000"/>
                  </a:schemeClr>
                </a:solidFill>
              </a:rPr>
              <a:t>Не </a:t>
            </a:r>
            <a:r>
              <a:rPr lang="ru-RU" dirty="0" smtClean="0">
                <a:solidFill>
                  <a:schemeClr val="tx1">
                    <a:lumMod val="95000"/>
                    <a:lumOff val="5000"/>
                  </a:schemeClr>
                </a:solidFill>
              </a:rPr>
              <a:t>торкайся </a:t>
            </a:r>
            <a:r>
              <a:rPr lang="ru-RU" dirty="0" err="1" smtClean="0">
                <a:solidFill>
                  <a:schemeClr val="tx1">
                    <a:lumMod val="95000"/>
                    <a:lumOff val="5000"/>
                  </a:schemeClr>
                </a:solidFill>
              </a:rPr>
              <a:t>мокрими</a:t>
            </a:r>
            <a:r>
              <a:rPr lang="ru-RU" dirty="0" smtClean="0">
                <a:solidFill>
                  <a:schemeClr val="tx1">
                    <a:lumMod val="95000"/>
                    <a:lumOff val="5000"/>
                  </a:schemeClr>
                </a:solidFill>
              </a:rPr>
              <a:t> руками та не </a:t>
            </a:r>
            <a:r>
              <a:rPr lang="ru-RU" dirty="0" err="1" smtClean="0">
                <a:solidFill>
                  <a:schemeClr val="tx1">
                    <a:lumMod val="95000"/>
                    <a:lumOff val="5000"/>
                  </a:schemeClr>
                </a:solidFill>
              </a:rPr>
              <a:t>витирай</a:t>
            </a:r>
            <a:r>
              <a:rPr lang="ru-RU" dirty="0" smtClean="0">
                <a:solidFill>
                  <a:schemeClr val="tx1">
                    <a:lumMod val="95000"/>
                    <a:lumOff val="5000"/>
                  </a:schemeClr>
                </a:solidFill>
              </a:rPr>
              <a:t> </a:t>
            </a:r>
            <a:r>
              <a:rPr lang="ru-RU" dirty="0" err="1" smtClean="0">
                <a:solidFill>
                  <a:schemeClr val="tx1">
                    <a:lumMod val="95000"/>
                    <a:lumOff val="5000"/>
                  </a:schemeClr>
                </a:solidFill>
              </a:rPr>
              <a:t>вологою</a:t>
            </a:r>
            <a:r>
              <a:rPr lang="ru-RU" dirty="0" smtClean="0">
                <a:solidFill>
                  <a:schemeClr val="tx1">
                    <a:lumMod val="95000"/>
                    <a:lumOff val="5000"/>
                  </a:schemeClr>
                </a:solidFill>
              </a:rPr>
              <a:t> </a:t>
            </a:r>
            <a:r>
              <a:rPr lang="ru-RU" dirty="0" err="1" smtClean="0">
                <a:solidFill>
                  <a:schemeClr val="tx1">
                    <a:lumMod val="95000"/>
                    <a:lumOff val="5000"/>
                  </a:schemeClr>
                </a:solidFill>
              </a:rPr>
              <a:t>ганчіркою</a:t>
            </a:r>
            <a:r>
              <a:rPr lang="ru-RU" dirty="0" smtClean="0">
                <a:solidFill>
                  <a:schemeClr val="tx1">
                    <a:lumMod val="95000"/>
                    <a:lumOff val="5000"/>
                  </a:schemeClr>
                </a:solidFill>
              </a:rPr>
              <a:t> </a:t>
            </a:r>
            <a:r>
              <a:rPr lang="ru-RU" dirty="0" err="1" smtClean="0">
                <a:solidFill>
                  <a:schemeClr val="tx1">
                    <a:lumMod val="95000"/>
                    <a:lumOff val="5000"/>
                  </a:schemeClr>
                </a:solidFill>
              </a:rPr>
              <a:t>електричні</a:t>
            </a:r>
            <a:r>
              <a:rPr lang="ru-RU" dirty="0" smtClean="0">
                <a:solidFill>
                  <a:schemeClr val="tx1">
                    <a:lumMod val="95000"/>
                    <a:lumOff val="5000"/>
                  </a:schemeClr>
                </a:solidFill>
              </a:rPr>
              <a:t> </a:t>
            </a:r>
            <a:r>
              <a:rPr lang="ru-RU" dirty="0" err="1" smtClean="0">
                <a:solidFill>
                  <a:schemeClr val="tx1">
                    <a:lumMod val="95000"/>
                    <a:lumOff val="5000"/>
                  </a:schemeClr>
                </a:solidFill>
              </a:rPr>
              <a:t>кабелі</a:t>
            </a:r>
            <a:r>
              <a:rPr lang="ru-RU" dirty="0" smtClean="0">
                <a:solidFill>
                  <a:schemeClr val="tx1">
                    <a:lumMod val="95000"/>
                    <a:lumOff val="5000"/>
                  </a:schemeClr>
                </a:solidFill>
              </a:rPr>
              <a:t>, </a:t>
            </a:r>
            <a:r>
              <a:rPr lang="ru-RU" dirty="0" err="1" smtClean="0">
                <a:solidFill>
                  <a:schemeClr val="tx1">
                    <a:lumMod val="95000"/>
                    <a:lumOff val="5000"/>
                  </a:schemeClr>
                </a:solidFill>
              </a:rPr>
              <a:t>штепсельні</a:t>
            </a:r>
            <a:r>
              <a:rPr lang="ru-RU" dirty="0" smtClean="0">
                <a:solidFill>
                  <a:schemeClr val="tx1">
                    <a:lumMod val="95000"/>
                    <a:lumOff val="5000"/>
                  </a:schemeClr>
                </a:solidFill>
              </a:rPr>
              <a:t> розетки, </a:t>
            </a:r>
            <a:r>
              <a:rPr lang="ru-RU" dirty="0" err="1" smtClean="0">
                <a:solidFill>
                  <a:schemeClr val="tx1">
                    <a:lumMod val="95000"/>
                    <a:lumOff val="5000"/>
                  </a:schemeClr>
                </a:solidFill>
              </a:rPr>
              <a:t>вимикачі</a:t>
            </a:r>
            <a:r>
              <a:rPr lang="ru-RU" dirty="0" smtClean="0">
                <a:solidFill>
                  <a:schemeClr val="tx1">
                    <a:lumMod val="95000"/>
                    <a:lumOff val="5000"/>
                  </a:schemeClr>
                </a:solidFill>
              </a:rPr>
              <a:t>, </a:t>
            </a:r>
            <a:r>
              <a:rPr lang="ru-RU" dirty="0" err="1" smtClean="0">
                <a:solidFill>
                  <a:schemeClr val="tx1">
                    <a:lumMod val="95000"/>
                    <a:lumOff val="5000"/>
                  </a:schemeClr>
                </a:solidFill>
              </a:rPr>
              <a:t>інші</a:t>
            </a:r>
            <a:r>
              <a:rPr lang="ru-RU" dirty="0" smtClean="0">
                <a:solidFill>
                  <a:schemeClr val="tx1">
                    <a:lumMod val="95000"/>
                    <a:lumOff val="5000"/>
                  </a:schemeClr>
                </a:solidFill>
              </a:rPr>
              <a:t> </a:t>
            </a:r>
            <a:r>
              <a:rPr lang="ru-RU" dirty="0" err="1" smtClean="0">
                <a:solidFill>
                  <a:schemeClr val="tx1">
                    <a:lumMod val="95000"/>
                    <a:lumOff val="5000"/>
                  </a:schemeClr>
                </a:solidFill>
              </a:rPr>
              <a:t>електроприлади</a:t>
            </a:r>
            <a:r>
              <a:rPr lang="ru-RU" dirty="0" smtClean="0">
                <a:solidFill>
                  <a:schemeClr val="tx1">
                    <a:lumMod val="95000"/>
                    <a:lumOff val="5000"/>
                  </a:schemeClr>
                </a:solidFill>
              </a:rPr>
              <a:t>, </a:t>
            </a:r>
            <a:r>
              <a:rPr lang="ru-RU" dirty="0" err="1" smtClean="0">
                <a:solidFill>
                  <a:schemeClr val="tx1">
                    <a:lumMod val="95000"/>
                    <a:lumOff val="5000"/>
                  </a:schemeClr>
                </a:solidFill>
              </a:rPr>
              <a:t>ввімкнені</a:t>
            </a:r>
            <a:r>
              <a:rPr lang="ru-RU" dirty="0" smtClean="0">
                <a:solidFill>
                  <a:schemeClr val="tx1">
                    <a:lumMod val="95000"/>
                    <a:lumOff val="5000"/>
                  </a:schemeClr>
                </a:solidFill>
              </a:rPr>
              <a:t> в </a:t>
            </a:r>
            <a:r>
              <a:rPr lang="ru-RU" dirty="0" err="1" smtClean="0">
                <a:solidFill>
                  <a:schemeClr val="tx1">
                    <a:lumMod val="95000"/>
                    <a:lumOff val="5000"/>
                  </a:schemeClr>
                </a:solidFill>
              </a:rPr>
              <a:t>електромережу</a:t>
            </a:r>
            <a:r>
              <a:rPr lang="ru-RU" dirty="0" smtClean="0">
                <a:solidFill>
                  <a:schemeClr val="tx1">
                    <a:lumMod val="95000"/>
                    <a:lumOff val="5000"/>
                  </a:schemeClr>
                </a:solidFill>
              </a:rPr>
              <a:t>.</a:t>
            </a:r>
            <a:br>
              <a:rPr lang="ru-RU" dirty="0" smtClean="0">
                <a:solidFill>
                  <a:schemeClr val="tx1">
                    <a:lumMod val="95000"/>
                    <a:lumOff val="5000"/>
                  </a:schemeClr>
                </a:solidFill>
              </a:rPr>
            </a:br>
            <a:r>
              <a:rPr lang="ru-RU" dirty="0" smtClean="0">
                <a:solidFill>
                  <a:schemeClr val="tx1">
                    <a:lumMod val="95000"/>
                    <a:lumOff val="5000"/>
                  </a:schemeClr>
                </a:solidFill>
                <a:sym typeface="Wingdings"/>
              </a:rPr>
              <a:t></a:t>
            </a:r>
            <a:r>
              <a:rPr lang="ru-RU" dirty="0" smtClean="0">
                <a:solidFill>
                  <a:schemeClr val="tx1">
                    <a:lumMod val="95000"/>
                    <a:lumOff val="5000"/>
                  </a:schemeClr>
                </a:solidFill>
              </a:rPr>
              <a:t>Не </a:t>
            </a:r>
            <a:r>
              <a:rPr lang="ru-RU" dirty="0" err="1" smtClean="0">
                <a:solidFill>
                  <a:schemeClr val="tx1">
                    <a:lumMod val="95000"/>
                    <a:lumOff val="5000"/>
                  </a:schemeClr>
                </a:solidFill>
              </a:rPr>
              <a:t>можна</a:t>
            </a:r>
            <a:r>
              <a:rPr lang="ru-RU" dirty="0" smtClean="0">
                <a:solidFill>
                  <a:schemeClr val="tx1">
                    <a:lumMod val="95000"/>
                    <a:lumOff val="5000"/>
                  </a:schemeClr>
                </a:solidFill>
              </a:rPr>
              <a:t> </a:t>
            </a:r>
            <a:r>
              <a:rPr lang="ru-RU" dirty="0" err="1" smtClean="0">
                <a:solidFill>
                  <a:schemeClr val="tx1">
                    <a:lumMod val="95000"/>
                    <a:lumOff val="5000"/>
                  </a:schemeClr>
                </a:solidFill>
              </a:rPr>
              <a:t>підвішувати</a:t>
            </a:r>
            <a:r>
              <a:rPr lang="ru-RU" dirty="0" smtClean="0">
                <a:solidFill>
                  <a:schemeClr val="tx1">
                    <a:lumMod val="95000"/>
                    <a:lumOff val="5000"/>
                  </a:schemeClr>
                </a:solidFill>
              </a:rPr>
              <a:t> </a:t>
            </a:r>
            <a:r>
              <a:rPr lang="ru-RU" dirty="0" err="1" smtClean="0">
                <a:solidFill>
                  <a:schemeClr val="tx1">
                    <a:lumMod val="95000"/>
                    <a:lumOff val="5000"/>
                  </a:schemeClr>
                </a:solidFill>
              </a:rPr>
              <a:t>речі</a:t>
            </a:r>
            <a:r>
              <a:rPr lang="ru-RU" dirty="0" smtClean="0">
                <a:solidFill>
                  <a:schemeClr val="tx1">
                    <a:lumMod val="95000"/>
                    <a:lumOff val="5000"/>
                  </a:schemeClr>
                </a:solidFill>
              </a:rPr>
              <a:t> на </a:t>
            </a:r>
            <a:r>
              <a:rPr lang="ru-RU" dirty="0" err="1" smtClean="0">
                <a:solidFill>
                  <a:schemeClr val="tx1">
                    <a:lumMod val="95000"/>
                    <a:lumOff val="5000"/>
                  </a:schemeClr>
                </a:solidFill>
              </a:rPr>
              <a:t>кабелі</a:t>
            </a:r>
            <a:r>
              <a:rPr lang="ru-RU" dirty="0" smtClean="0">
                <a:solidFill>
                  <a:schemeClr val="tx1">
                    <a:lumMod val="95000"/>
                    <a:lumOff val="5000"/>
                  </a:schemeClr>
                </a:solidFill>
              </a:rPr>
              <a:t>.</a:t>
            </a:r>
            <a:r>
              <a:rPr lang="ru-RU" dirty="0" smtClean="0"/>
              <a:t/>
            </a:r>
            <a:br>
              <a:rPr lang="ru-RU" dirty="0" smtClean="0"/>
            </a:br>
            <a:endParaRPr lang="uk-UA" dirty="0"/>
          </a:p>
        </p:txBody>
      </p:sp>
      <p:sp>
        <p:nvSpPr>
          <p:cNvPr id="6" name="TextBox 5"/>
          <p:cNvSpPr txBox="1"/>
          <p:nvPr/>
        </p:nvSpPr>
        <p:spPr>
          <a:xfrm>
            <a:off x="755576" y="6488668"/>
            <a:ext cx="2736304" cy="369332"/>
          </a:xfrm>
          <a:prstGeom prst="rect">
            <a:avLst/>
          </a:prstGeom>
          <a:noFill/>
        </p:spPr>
        <p:txBody>
          <a:bodyPr wrap="square" rtlCol="0">
            <a:spAutoFit/>
          </a:bodyPr>
          <a:lstStyle/>
          <a:p>
            <a:pPr algn="ctr">
              <a:buFont typeface="Wingdings" pitchFamily="2" charset="2"/>
              <a:buChar char="ü"/>
            </a:pPr>
            <a:r>
              <a:rPr lang="uk-UA" u="sng" dirty="0" smtClean="0">
                <a:solidFill>
                  <a:srgbClr val="1D9328"/>
                </a:solidFill>
                <a:latin typeface="Century Gothic" pitchFamily="34" charset="0"/>
              </a:rPr>
              <a:t>Правильно</a:t>
            </a:r>
            <a:endParaRPr lang="uk-UA" u="sng" dirty="0">
              <a:solidFill>
                <a:srgbClr val="1D9328"/>
              </a:solidFill>
              <a:latin typeface="Century Gothic" pitchFamily="34" charset="0"/>
            </a:endParaRPr>
          </a:p>
        </p:txBody>
      </p:sp>
      <p:sp>
        <p:nvSpPr>
          <p:cNvPr id="7" name="TextBox 6"/>
          <p:cNvSpPr txBox="1"/>
          <p:nvPr/>
        </p:nvSpPr>
        <p:spPr>
          <a:xfrm>
            <a:off x="5508104" y="6525344"/>
            <a:ext cx="1944216" cy="369332"/>
          </a:xfrm>
          <a:prstGeom prst="rect">
            <a:avLst/>
          </a:prstGeom>
          <a:noFill/>
        </p:spPr>
        <p:txBody>
          <a:bodyPr wrap="square" rtlCol="0">
            <a:spAutoFit/>
          </a:bodyPr>
          <a:lstStyle/>
          <a:p>
            <a:r>
              <a:rPr lang="uk-UA" dirty="0" smtClean="0">
                <a:solidFill>
                  <a:schemeClr val="accent3">
                    <a:lumMod val="75000"/>
                  </a:schemeClr>
                </a:solidFill>
                <a:latin typeface="Century Gothic" pitchFamily="34" charset="0"/>
                <a:sym typeface="Wingdings"/>
              </a:rPr>
              <a:t> </a:t>
            </a:r>
            <a:r>
              <a:rPr lang="uk-UA" u="sng" dirty="0" smtClean="0">
                <a:solidFill>
                  <a:schemeClr val="accent3">
                    <a:lumMod val="75000"/>
                  </a:schemeClr>
                </a:solidFill>
                <a:latin typeface="Century Gothic" pitchFamily="34" charset="0"/>
              </a:rPr>
              <a:t>Неправильно</a:t>
            </a:r>
            <a:endParaRPr lang="uk-UA" u="sng" dirty="0">
              <a:solidFill>
                <a:schemeClr val="accent3">
                  <a:lumMod val="75000"/>
                </a:schemeClr>
              </a:solidFill>
              <a:latin typeface="Century Gothic" pitchFamily="34" charset="0"/>
            </a:endParaRPr>
          </a:p>
        </p:txBody>
      </p:sp>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descr="maker.gif"/>
          <p:cNvPicPr>
            <a:picLocks noChangeAspect="1"/>
          </p:cNvPicPr>
          <p:nvPr/>
        </p:nvPicPr>
        <p:blipFill>
          <a:blip r:embed="rId2" cstate="print"/>
          <a:stretch>
            <a:fillRect/>
          </a:stretch>
        </p:blipFill>
        <p:spPr>
          <a:xfrm>
            <a:off x="0" y="2095500"/>
            <a:ext cx="3228975" cy="4762500"/>
          </a:xfrm>
          <a:prstGeom prst="rect">
            <a:avLst/>
          </a:prstGeom>
        </p:spPr>
      </p:pic>
      <p:sp>
        <p:nvSpPr>
          <p:cNvPr id="2" name="Заголовок 1"/>
          <p:cNvSpPr>
            <a:spLocks noGrp="1"/>
          </p:cNvSpPr>
          <p:nvPr>
            <p:ph type="title"/>
          </p:nvPr>
        </p:nvSpPr>
        <p:spPr>
          <a:xfrm>
            <a:off x="323528" y="260648"/>
            <a:ext cx="8136904" cy="3284984"/>
          </a:xfrm>
        </p:spPr>
        <p:txBody>
          <a:bodyPr>
            <a:normAutofit fontScale="90000"/>
          </a:bodyPr>
          <a:lstStyle/>
          <a:p>
            <a:r>
              <a:rPr lang="ru-RU" dirty="0" smtClean="0">
                <a:solidFill>
                  <a:schemeClr val="tx1">
                    <a:lumMod val="95000"/>
                    <a:lumOff val="5000"/>
                  </a:schemeClr>
                </a:solidFill>
                <a:sym typeface="Wingdings"/>
              </a:rPr>
              <a:t></a:t>
            </a:r>
            <a:r>
              <a:rPr lang="ru-RU" dirty="0" smtClean="0">
                <a:solidFill>
                  <a:schemeClr val="tx1">
                    <a:lumMod val="95000"/>
                    <a:lumOff val="5000"/>
                  </a:schemeClr>
                </a:solidFill>
              </a:rPr>
              <a:t>Не </a:t>
            </a:r>
            <a:r>
              <a:rPr lang="ru-RU" dirty="0" err="1" smtClean="0">
                <a:solidFill>
                  <a:schemeClr val="tx1">
                    <a:lumMod val="95000"/>
                    <a:lumOff val="5000"/>
                  </a:schemeClr>
                </a:solidFill>
              </a:rPr>
              <a:t>можна</a:t>
            </a:r>
            <a:r>
              <a:rPr lang="ru-RU" dirty="0" smtClean="0">
                <a:solidFill>
                  <a:schemeClr val="tx1">
                    <a:lumMod val="95000"/>
                    <a:lumOff val="5000"/>
                  </a:schemeClr>
                </a:solidFill>
              </a:rPr>
              <a:t> </a:t>
            </a:r>
            <a:r>
              <a:rPr lang="ru-RU" dirty="0" err="1" smtClean="0">
                <a:solidFill>
                  <a:schemeClr val="tx1">
                    <a:lumMod val="95000"/>
                    <a:lumOff val="5000"/>
                  </a:schemeClr>
                </a:solidFill>
              </a:rPr>
              <a:t>заповнювати</a:t>
            </a:r>
            <a:r>
              <a:rPr lang="ru-RU" dirty="0" smtClean="0">
                <a:solidFill>
                  <a:schemeClr val="tx1">
                    <a:lumMod val="95000"/>
                    <a:lumOff val="5000"/>
                  </a:schemeClr>
                </a:solidFill>
              </a:rPr>
              <a:t> водою </a:t>
            </a:r>
            <a:r>
              <a:rPr lang="ru-RU" dirty="0" err="1" smtClean="0">
                <a:solidFill>
                  <a:schemeClr val="tx1">
                    <a:lumMod val="95000"/>
                    <a:lumOff val="5000"/>
                  </a:schemeClr>
                </a:solidFill>
              </a:rPr>
              <a:t>ввімкнені</a:t>
            </a:r>
            <a:r>
              <a:rPr lang="ru-RU" dirty="0" smtClean="0">
                <a:solidFill>
                  <a:schemeClr val="tx1">
                    <a:lumMod val="95000"/>
                    <a:lumOff val="5000"/>
                  </a:schemeClr>
                </a:solidFill>
              </a:rPr>
              <a:t> в </a:t>
            </a:r>
            <a:r>
              <a:rPr lang="ru-RU" dirty="0" err="1" smtClean="0">
                <a:solidFill>
                  <a:schemeClr val="tx1">
                    <a:lumMod val="95000"/>
                    <a:lumOff val="5000"/>
                  </a:schemeClr>
                </a:solidFill>
              </a:rPr>
              <a:t>електромережу</a:t>
            </a:r>
            <a:r>
              <a:rPr lang="ru-RU" dirty="0" smtClean="0">
                <a:solidFill>
                  <a:schemeClr val="tx1">
                    <a:lumMod val="95000"/>
                    <a:lumOff val="5000"/>
                  </a:schemeClr>
                </a:solidFill>
              </a:rPr>
              <a:t> чайники, </a:t>
            </a:r>
            <a:r>
              <a:rPr lang="ru-RU" dirty="0" err="1" smtClean="0">
                <a:solidFill>
                  <a:schemeClr val="tx1">
                    <a:lumMod val="95000"/>
                    <a:lumOff val="5000"/>
                  </a:schemeClr>
                </a:solidFill>
              </a:rPr>
              <a:t>кавоварки</a:t>
            </a:r>
            <a:r>
              <a:rPr lang="ru-RU" dirty="0" smtClean="0">
                <a:solidFill>
                  <a:schemeClr val="tx1">
                    <a:lumMod val="95000"/>
                    <a:lumOff val="5000"/>
                  </a:schemeClr>
                </a:solidFill>
              </a:rPr>
              <a:t>, </a:t>
            </a:r>
            <a:r>
              <a:rPr lang="ru-RU" dirty="0" err="1" smtClean="0">
                <a:solidFill>
                  <a:schemeClr val="tx1">
                    <a:lumMod val="95000"/>
                    <a:lumOff val="5000"/>
                  </a:schemeClr>
                </a:solidFill>
              </a:rPr>
              <a:t>каструлі</a:t>
            </a:r>
            <a:r>
              <a:rPr lang="ru-RU" dirty="0" smtClean="0">
                <a:solidFill>
                  <a:schemeClr val="tx1">
                    <a:lumMod val="95000"/>
                    <a:lumOff val="5000"/>
                  </a:schemeClr>
                </a:solidFill>
              </a:rPr>
              <a:t>.</a:t>
            </a:r>
            <a:br>
              <a:rPr lang="ru-RU" dirty="0" smtClean="0">
                <a:solidFill>
                  <a:schemeClr val="tx1">
                    <a:lumMod val="95000"/>
                    <a:lumOff val="5000"/>
                  </a:schemeClr>
                </a:solidFill>
              </a:rPr>
            </a:br>
            <a:r>
              <a:rPr lang="ru-RU" dirty="0" smtClean="0">
                <a:solidFill>
                  <a:schemeClr val="tx1">
                    <a:lumMod val="95000"/>
                    <a:lumOff val="5000"/>
                  </a:schemeClr>
                </a:solidFill>
                <a:sym typeface="Wingdings"/>
              </a:rPr>
              <a:t></a:t>
            </a:r>
            <a:r>
              <a:rPr lang="ru-RU" dirty="0" smtClean="0">
                <a:solidFill>
                  <a:schemeClr val="tx1">
                    <a:lumMod val="95000"/>
                    <a:lumOff val="5000"/>
                  </a:schemeClr>
                </a:solidFill>
              </a:rPr>
              <a:t>Коли </a:t>
            </a:r>
            <a:r>
              <a:rPr lang="ru-RU" dirty="0" err="1" smtClean="0">
                <a:solidFill>
                  <a:schemeClr val="tx1">
                    <a:lumMod val="95000"/>
                    <a:lumOff val="5000"/>
                  </a:schemeClr>
                </a:solidFill>
              </a:rPr>
              <a:t>ідеш</a:t>
            </a:r>
            <a:r>
              <a:rPr lang="ru-RU" dirty="0" smtClean="0">
                <a:solidFill>
                  <a:schemeClr val="tx1">
                    <a:lumMod val="95000"/>
                    <a:lumOff val="5000"/>
                  </a:schemeClr>
                </a:solidFill>
              </a:rPr>
              <a:t> </a:t>
            </a:r>
            <a:r>
              <a:rPr lang="ru-RU" dirty="0" err="1" smtClean="0">
                <a:solidFill>
                  <a:schemeClr val="tx1">
                    <a:lumMod val="95000"/>
                    <a:lumOff val="5000"/>
                  </a:schemeClr>
                </a:solidFill>
              </a:rPr>
              <a:t>з</a:t>
            </a:r>
            <a:r>
              <a:rPr lang="ru-RU" dirty="0" smtClean="0">
                <a:solidFill>
                  <a:schemeClr val="tx1">
                    <a:lumMod val="95000"/>
                    <a:lumOff val="5000"/>
                  </a:schemeClr>
                </a:solidFill>
              </a:rPr>
              <a:t> дому – </a:t>
            </a:r>
            <a:r>
              <a:rPr lang="ru-RU" dirty="0" err="1" smtClean="0">
                <a:solidFill>
                  <a:schemeClr val="tx1">
                    <a:lumMod val="95000"/>
                    <a:lumOff val="5000"/>
                  </a:schemeClr>
                </a:solidFill>
              </a:rPr>
              <a:t>всі</a:t>
            </a:r>
            <a:r>
              <a:rPr lang="ru-RU" dirty="0" smtClean="0">
                <a:solidFill>
                  <a:schemeClr val="tx1">
                    <a:lumMod val="95000"/>
                    <a:lumOff val="5000"/>
                  </a:schemeClr>
                </a:solidFill>
              </a:rPr>
              <a:t> </a:t>
            </a:r>
            <a:r>
              <a:rPr lang="ru-RU" dirty="0" err="1" smtClean="0">
                <a:solidFill>
                  <a:schemeClr val="tx1">
                    <a:lumMod val="95000"/>
                    <a:lumOff val="5000"/>
                  </a:schemeClr>
                </a:solidFill>
              </a:rPr>
              <a:t>електроприлади</a:t>
            </a:r>
            <a:r>
              <a:rPr lang="ru-RU" dirty="0" smtClean="0">
                <a:solidFill>
                  <a:schemeClr val="tx1">
                    <a:lumMod val="95000"/>
                    <a:lumOff val="5000"/>
                  </a:schemeClr>
                </a:solidFill>
              </a:rPr>
              <a:t> </a:t>
            </a:r>
            <a:r>
              <a:rPr lang="ru-RU" dirty="0" err="1" smtClean="0">
                <a:solidFill>
                  <a:schemeClr val="tx1">
                    <a:lumMod val="95000"/>
                    <a:lumOff val="5000"/>
                  </a:schemeClr>
                </a:solidFill>
              </a:rPr>
              <a:t>мають</a:t>
            </a:r>
            <a:r>
              <a:rPr lang="ru-RU" dirty="0" smtClean="0">
                <a:solidFill>
                  <a:schemeClr val="tx1">
                    <a:lumMod val="95000"/>
                    <a:lumOff val="5000"/>
                  </a:schemeClr>
                </a:solidFill>
              </a:rPr>
              <a:t> бути </a:t>
            </a:r>
            <a:r>
              <a:rPr lang="ru-RU" dirty="0" err="1" smtClean="0">
                <a:solidFill>
                  <a:schemeClr val="tx1">
                    <a:lumMod val="95000"/>
                    <a:lumOff val="5000"/>
                  </a:schemeClr>
                </a:solidFill>
              </a:rPr>
              <a:t>вимкнені</a:t>
            </a:r>
            <a:r>
              <a:rPr lang="ru-RU" dirty="0" smtClean="0">
                <a:solidFill>
                  <a:schemeClr val="tx1">
                    <a:lumMod val="95000"/>
                    <a:lumOff val="5000"/>
                  </a:schemeClr>
                </a:solidFill>
              </a:rPr>
              <a:t>.</a:t>
            </a:r>
            <a:br>
              <a:rPr lang="ru-RU" dirty="0" smtClean="0">
                <a:solidFill>
                  <a:schemeClr val="tx1">
                    <a:lumMod val="95000"/>
                    <a:lumOff val="5000"/>
                  </a:schemeClr>
                </a:solidFill>
              </a:rPr>
            </a:br>
            <a:r>
              <a:rPr lang="ru-RU" dirty="0" smtClean="0">
                <a:solidFill>
                  <a:schemeClr val="tx1">
                    <a:lumMod val="95000"/>
                    <a:lumOff val="5000"/>
                  </a:schemeClr>
                </a:solidFill>
                <a:sym typeface="Wingdings"/>
              </a:rPr>
              <a:t></a:t>
            </a:r>
            <a:r>
              <a:rPr lang="ru-RU" dirty="0" smtClean="0">
                <a:solidFill>
                  <a:schemeClr val="tx1">
                    <a:lumMod val="95000"/>
                    <a:lumOff val="5000"/>
                  </a:schemeClr>
                </a:solidFill>
              </a:rPr>
              <a:t>Не </a:t>
            </a:r>
            <a:r>
              <a:rPr lang="ru-RU" dirty="0" err="1" smtClean="0">
                <a:solidFill>
                  <a:schemeClr val="tx1">
                    <a:lumMod val="95000"/>
                    <a:lumOff val="5000"/>
                  </a:schemeClr>
                </a:solidFill>
              </a:rPr>
              <a:t>можна</a:t>
            </a:r>
            <a:r>
              <a:rPr lang="ru-RU" dirty="0" smtClean="0">
                <a:solidFill>
                  <a:schemeClr val="tx1">
                    <a:lumMod val="95000"/>
                    <a:lumOff val="5000"/>
                  </a:schemeClr>
                </a:solidFill>
              </a:rPr>
              <a:t> </a:t>
            </a:r>
            <a:r>
              <a:rPr lang="ru-RU" dirty="0" err="1" smtClean="0">
                <a:solidFill>
                  <a:schemeClr val="tx1">
                    <a:lumMod val="95000"/>
                    <a:lumOff val="5000"/>
                  </a:schemeClr>
                </a:solidFill>
              </a:rPr>
              <a:t>бавитись</a:t>
            </a:r>
            <a:r>
              <a:rPr lang="ru-RU" dirty="0" smtClean="0">
                <a:solidFill>
                  <a:schemeClr val="tx1">
                    <a:lumMod val="95000"/>
                    <a:lumOff val="5000"/>
                  </a:schemeClr>
                </a:solidFill>
              </a:rPr>
              <a:t> </a:t>
            </a:r>
            <a:r>
              <a:rPr lang="ru-RU" dirty="0" err="1" smtClean="0">
                <a:solidFill>
                  <a:schemeClr val="tx1">
                    <a:lumMod val="95000"/>
                    <a:lumOff val="5000"/>
                  </a:schemeClr>
                </a:solidFill>
              </a:rPr>
              <a:t>із</a:t>
            </a:r>
            <a:r>
              <a:rPr lang="ru-RU" dirty="0" smtClean="0">
                <a:solidFill>
                  <a:schemeClr val="tx1">
                    <a:lumMod val="95000"/>
                    <a:lumOff val="5000"/>
                  </a:schemeClr>
                </a:solidFill>
              </a:rPr>
              <a:t> </a:t>
            </a:r>
            <a:r>
              <a:rPr lang="ru-RU" dirty="0" err="1" smtClean="0">
                <a:solidFill>
                  <a:schemeClr val="tx1">
                    <a:lumMod val="95000"/>
                    <a:lumOff val="5000"/>
                  </a:schemeClr>
                </a:solidFill>
              </a:rPr>
              <a:t>штепсельними</a:t>
            </a:r>
            <a:r>
              <a:rPr lang="ru-RU" dirty="0" smtClean="0">
                <a:solidFill>
                  <a:schemeClr val="tx1">
                    <a:lumMod val="95000"/>
                    <a:lumOff val="5000"/>
                  </a:schemeClr>
                </a:solidFill>
              </a:rPr>
              <a:t> розетками – </a:t>
            </a:r>
            <a:r>
              <a:rPr lang="ru-RU" dirty="0" err="1" smtClean="0">
                <a:solidFill>
                  <a:schemeClr val="tx1">
                    <a:lumMod val="95000"/>
                    <a:lumOff val="5000"/>
                  </a:schemeClr>
                </a:solidFill>
              </a:rPr>
              <a:t>це</a:t>
            </a:r>
            <a:r>
              <a:rPr lang="ru-RU" dirty="0" smtClean="0">
                <a:solidFill>
                  <a:schemeClr val="tx1">
                    <a:lumMod val="95000"/>
                    <a:lumOff val="5000"/>
                  </a:schemeClr>
                </a:solidFill>
              </a:rPr>
              <a:t> </a:t>
            </a:r>
            <a:r>
              <a:rPr lang="ru-RU" dirty="0" err="1" smtClean="0">
                <a:solidFill>
                  <a:schemeClr val="tx1">
                    <a:lumMod val="95000"/>
                    <a:lumOff val="5000"/>
                  </a:schemeClr>
                </a:solidFill>
              </a:rPr>
              <a:t>загрожує</a:t>
            </a:r>
            <a:r>
              <a:rPr lang="ru-RU" dirty="0" smtClean="0">
                <a:solidFill>
                  <a:schemeClr val="tx1">
                    <a:lumMod val="95000"/>
                    <a:lumOff val="5000"/>
                  </a:schemeClr>
                </a:solidFill>
              </a:rPr>
              <a:t> </a:t>
            </a:r>
            <a:r>
              <a:rPr lang="ru-RU" dirty="0" err="1" smtClean="0">
                <a:solidFill>
                  <a:schemeClr val="tx1">
                    <a:lumMod val="95000"/>
                    <a:lumOff val="5000"/>
                  </a:schemeClr>
                </a:solidFill>
              </a:rPr>
              <a:t>твоєму</a:t>
            </a:r>
            <a:r>
              <a:rPr lang="ru-RU" dirty="0" smtClean="0">
                <a:solidFill>
                  <a:schemeClr val="tx1">
                    <a:lumMod val="95000"/>
                    <a:lumOff val="5000"/>
                  </a:schemeClr>
                </a:solidFill>
              </a:rPr>
              <a:t> </a:t>
            </a:r>
            <a:r>
              <a:rPr lang="ru-RU" dirty="0" err="1" smtClean="0">
                <a:solidFill>
                  <a:schemeClr val="tx1">
                    <a:lumMod val="95000"/>
                    <a:lumOff val="5000"/>
                  </a:schemeClr>
                </a:solidFill>
              </a:rPr>
              <a:t>життю</a:t>
            </a:r>
            <a:r>
              <a:rPr lang="ru-RU" dirty="0" smtClean="0">
                <a:solidFill>
                  <a:schemeClr val="tx1">
                    <a:lumMod val="95000"/>
                    <a:lumOff val="5000"/>
                  </a:schemeClr>
                </a:solidFill>
              </a:rPr>
              <a:t>.</a:t>
            </a:r>
            <a:r>
              <a:rPr lang="ru-RU" dirty="0" smtClean="0"/>
              <a:t/>
            </a:r>
            <a:br>
              <a:rPr lang="ru-RU" dirty="0" smtClean="0"/>
            </a:br>
            <a:r>
              <a:rPr lang="ru-RU" dirty="0" smtClean="0"/>
              <a:t/>
            </a:r>
            <a:br>
              <a:rPr lang="ru-RU" dirty="0" smtClean="0"/>
            </a:br>
            <a:endParaRPr lang="uk-UA" dirty="0"/>
          </a:p>
        </p:txBody>
      </p:sp>
      <p:pic>
        <p:nvPicPr>
          <p:cNvPr id="5" name="Рисунок 4" descr="13444.jpeg"/>
          <p:cNvPicPr>
            <a:picLocks noChangeAspect="1"/>
          </p:cNvPicPr>
          <p:nvPr/>
        </p:nvPicPr>
        <p:blipFill>
          <a:blip r:embed="rId3" cstate="print"/>
          <a:stretch>
            <a:fillRect/>
          </a:stretch>
        </p:blipFill>
        <p:spPr>
          <a:xfrm>
            <a:off x="3635896" y="3068960"/>
            <a:ext cx="4104456" cy="3628339"/>
          </a:xfrm>
          <a:prstGeom prst="rect">
            <a:avLst/>
          </a:prstGeom>
          <a:ln>
            <a:noFill/>
          </a:ln>
          <a:effectLst>
            <a:softEdge rad="112500"/>
          </a:effectLst>
        </p:spPr>
      </p:pic>
    </p:spTree>
  </p:cSld>
  <p:clrMapOvr>
    <a:masterClrMapping/>
  </p:clrMapOvr>
  <p:transition>
    <p:pull dir="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descr="528772_html_m24571285.jpg"/>
          <p:cNvPicPr>
            <a:picLocks noChangeAspect="1"/>
          </p:cNvPicPr>
          <p:nvPr/>
        </p:nvPicPr>
        <p:blipFill>
          <a:blip r:embed="rId2" cstate="print"/>
          <a:stretch>
            <a:fillRect/>
          </a:stretch>
        </p:blipFill>
        <p:spPr>
          <a:xfrm>
            <a:off x="323528" y="3393387"/>
            <a:ext cx="5184576" cy="3464613"/>
          </a:xfrm>
          <a:prstGeom prst="rect">
            <a:avLst/>
          </a:prstGeom>
          <a:ln>
            <a:noFill/>
          </a:ln>
          <a:effectLst>
            <a:softEdge rad="112500"/>
          </a:effectLst>
        </p:spPr>
      </p:pic>
      <p:sp>
        <p:nvSpPr>
          <p:cNvPr id="2" name="Заголовок 1"/>
          <p:cNvSpPr>
            <a:spLocks noGrp="1"/>
          </p:cNvSpPr>
          <p:nvPr>
            <p:ph type="title"/>
          </p:nvPr>
        </p:nvSpPr>
        <p:spPr>
          <a:xfrm>
            <a:off x="251520" y="188640"/>
            <a:ext cx="8136904" cy="4104456"/>
          </a:xfrm>
        </p:spPr>
        <p:txBody>
          <a:bodyPr>
            <a:normAutofit fontScale="90000"/>
          </a:bodyPr>
          <a:lstStyle/>
          <a:p>
            <a:r>
              <a:rPr lang="ru-RU" dirty="0" err="1" smtClean="0">
                <a:solidFill>
                  <a:schemeClr val="tx1">
                    <a:lumMod val="95000"/>
                    <a:lumOff val="5000"/>
                  </a:schemeClr>
                </a:solidFill>
              </a:rPr>
              <a:t>Використання</a:t>
            </a:r>
            <a:r>
              <a:rPr lang="ru-RU" dirty="0" smtClean="0">
                <a:solidFill>
                  <a:schemeClr val="tx1">
                    <a:lumMod val="95000"/>
                    <a:lumOff val="5000"/>
                  </a:schemeClr>
                </a:solidFill>
              </a:rPr>
              <a:t> </a:t>
            </a:r>
            <a:r>
              <a:rPr lang="ru-RU" dirty="0" err="1" smtClean="0">
                <a:solidFill>
                  <a:schemeClr val="tx1">
                    <a:lumMod val="95000"/>
                    <a:lumOff val="5000"/>
                  </a:schemeClr>
                </a:solidFill>
              </a:rPr>
              <a:t>електричних</a:t>
            </a:r>
            <a:r>
              <a:rPr lang="ru-RU" dirty="0" smtClean="0">
                <a:solidFill>
                  <a:schemeClr val="tx1">
                    <a:lumMod val="95000"/>
                    <a:lumOff val="5000"/>
                  </a:schemeClr>
                </a:solidFill>
              </a:rPr>
              <a:t> </a:t>
            </a:r>
            <a:r>
              <a:rPr lang="ru-RU" dirty="0" err="1" smtClean="0">
                <a:solidFill>
                  <a:schemeClr val="tx1">
                    <a:lumMod val="95000"/>
                    <a:lumOff val="5000"/>
                  </a:schemeClr>
                </a:solidFill>
              </a:rPr>
              <a:t>приладів</a:t>
            </a:r>
            <a:r>
              <a:rPr lang="ru-RU" dirty="0" smtClean="0">
                <a:solidFill>
                  <a:schemeClr val="tx1">
                    <a:lumMod val="95000"/>
                    <a:lumOff val="5000"/>
                  </a:schemeClr>
                </a:solidFill>
              </a:rPr>
              <a:t> не за </a:t>
            </a:r>
            <a:r>
              <a:rPr lang="ru-RU" dirty="0" err="1" smtClean="0">
                <a:solidFill>
                  <a:schemeClr val="tx1">
                    <a:lumMod val="95000"/>
                    <a:lumOff val="5000"/>
                  </a:schemeClr>
                </a:solidFill>
              </a:rPr>
              <a:t>призначенням</a:t>
            </a:r>
            <a:r>
              <a:rPr lang="ru-RU" dirty="0" smtClean="0">
                <a:solidFill>
                  <a:schemeClr val="tx1">
                    <a:lumMod val="95000"/>
                    <a:lumOff val="5000"/>
                  </a:schemeClr>
                </a:solidFill>
              </a:rPr>
              <a:t> </a:t>
            </a:r>
            <a:r>
              <a:rPr lang="ru-RU" dirty="0" err="1" smtClean="0">
                <a:solidFill>
                  <a:schemeClr val="tx1">
                    <a:lumMod val="95000"/>
                    <a:lumOff val="5000"/>
                  </a:schemeClr>
                </a:solidFill>
              </a:rPr>
              <a:t>або</a:t>
            </a:r>
            <a:r>
              <a:rPr lang="ru-RU" dirty="0" smtClean="0">
                <a:solidFill>
                  <a:schemeClr val="tx1">
                    <a:lumMod val="95000"/>
                    <a:lumOff val="5000"/>
                  </a:schemeClr>
                </a:solidFill>
              </a:rPr>
              <a:t> </a:t>
            </a:r>
            <a:r>
              <a:rPr lang="ru-RU" dirty="0" err="1" smtClean="0">
                <a:solidFill>
                  <a:schemeClr val="tx1">
                    <a:lumMod val="95000"/>
                    <a:lumOff val="5000"/>
                  </a:schemeClr>
                </a:solidFill>
              </a:rPr>
              <a:t>не­вміле</a:t>
            </a:r>
            <a:r>
              <a:rPr lang="ru-RU" dirty="0" smtClean="0">
                <a:solidFill>
                  <a:schemeClr val="tx1">
                    <a:lumMod val="95000"/>
                    <a:lumOff val="5000"/>
                  </a:schemeClr>
                </a:solidFill>
              </a:rPr>
              <a:t> </a:t>
            </a:r>
            <a:r>
              <a:rPr lang="ru-RU" dirty="0" err="1" smtClean="0">
                <a:solidFill>
                  <a:schemeClr val="tx1">
                    <a:lumMod val="95000"/>
                    <a:lumOff val="5000"/>
                  </a:schemeClr>
                </a:solidFill>
              </a:rPr>
              <a:t>користування</a:t>
            </a:r>
            <a:r>
              <a:rPr lang="ru-RU" dirty="0" smtClean="0">
                <a:solidFill>
                  <a:schemeClr val="tx1">
                    <a:lumMod val="95000"/>
                    <a:lumOff val="5000"/>
                  </a:schemeClr>
                </a:solidFill>
              </a:rPr>
              <a:t> ними, </a:t>
            </a:r>
            <a:r>
              <a:rPr lang="ru-RU" dirty="0" err="1" smtClean="0">
                <a:solidFill>
                  <a:schemeClr val="tx1">
                    <a:lumMod val="95000"/>
                    <a:lumOff val="5000"/>
                  </a:schemeClr>
                </a:solidFill>
              </a:rPr>
              <a:t>може</a:t>
            </a:r>
            <a:r>
              <a:rPr lang="ru-RU" dirty="0" smtClean="0">
                <a:solidFill>
                  <a:schemeClr val="tx1">
                    <a:lumMod val="95000"/>
                    <a:lumOff val="5000"/>
                  </a:schemeClr>
                </a:solidFill>
              </a:rPr>
              <a:t> </a:t>
            </a:r>
            <a:r>
              <a:rPr lang="ru-RU" dirty="0" err="1" smtClean="0">
                <a:solidFill>
                  <a:schemeClr val="tx1">
                    <a:lumMod val="95000"/>
                    <a:lumOff val="5000"/>
                  </a:schemeClr>
                </a:solidFill>
              </a:rPr>
              <a:t>призвести</a:t>
            </a:r>
            <a:r>
              <a:rPr lang="ru-RU" dirty="0" smtClean="0">
                <a:solidFill>
                  <a:schemeClr val="tx1">
                    <a:lumMod val="95000"/>
                    <a:lumOff val="5000"/>
                  </a:schemeClr>
                </a:solidFill>
              </a:rPr>
              <a:t> до </a:t>
            </a:r>
            <a:r>
              <a:rPr lang="ru-RU" b="1" dirty="0" err="1" smtClean="0">
                <a:solidFill>
                  <a:schemeClr val="tx1">
                    <a:lumMod val="95000"/>
                    <a:lumOff val="5000"/>
                  </a:schemeClr>
                </a:solidFill>
              </a:rPr>
              <a:t>пожежі</a:t>
            </a:r>
            <a:r>
              <a:rPr lang="ru-RU" dirty="0" smtClean="0">
                <a:solidFill>
                  <a:schemeClr val="tx1">
                    <a:lumMod val="95000"/>
                    <a:lumOff val="5000"/>
                  </a:schemeClr>
                </a:solidFill>
              </a:rPr>
              <a:t>!</a:t>
            </a:r>
            <a:br>
              <a:rPr lang="ru-RU" dirty="0" smtClean="0">
                <a:solidFill>
                  <a:schemeClr val="tx1">
                    <a:lumMod val="95000"/>
                    <a:lumOff val="5000"/>
                  </a:schemeClr>
                </a:solidFill>
              </a:rPr>
            </a:br>
            <a:r>
              <a:rPr lang="ru-RU" dirty="0" smtClean="0">
                <a:solidFill>
                  <a:schemeClr val="tx1">
                    <a:lumMod val="95000"/>
                    <a:lumOff val="5000"/>
                  </a:schemeClr>
                </a:solidFill>
              </a:rPr>
              <a:t>Але </a:t>
            </a:r>
            <a:r>
              <a:rPr lang="ru-RU" dirty="0" err="1" smtClean="0">
                <a:solidFill>
                  <a:schemeClr val="tx1">
                    <a:lumMod val="95000"/>
                    <a:lumOff val="5000"/>
                  </a:schemeClr>
                </a:solidFill>
              </a:rPr>
              <a:t>якщо</a:t>
            </a:r>
            <a:r>
              <a:rPr lang="ru-RU" dirty="0" smtClean="0">
                <a:solidFill>
                  <a:schemeClr val="tx1">
                    <a:lumMod val="95000"/>
                    <a:lumOff val="5000"/>
                  </a:schemeClr>
                </a:solidFill>
              </a:rPr>
              <a:t> </a:t>
            </a:r>
            <a:r>
              <a:rPr lang="ru-RU" dirty="0" err="1" smtClean="0">
                <a:solidFill>
                  <a:schemeClr val="tx1">
                    <a:lumMod val="95000"/>
                    <a:lumOff val="5000"/>
                  </a:schemeClr>
                </a:solidFill>
              </a:rPr>
              <a:t>вже</a:t>
            </a:r>
            <a:r>
              <a:rPr lang="ru-RU" dirty="0" smtClean="0">
                <a:solidFill>
                  <a:schemeClr val="tx1">
                    <a:lumMod val="95000"/>
                    <a:lumOff val="5000"/>
                  </a:schemeClr>
                </a:solidFill>
              </a:rPr>
              <a:t> так </a:t>
            </a:r>
            <a:r>
              <a:rPr lang="ru-RU" dirty="0" err="1" smtClean="0">
                <a:solidFill>
                  <a:schemeClr val="tx1">
                    <a:lumMod val="95000"/>
                    <a:lumOff val="5000"/>
                  </a:schemeClr>
                </a:solidFill>
              </a:rPr>
              <a:t>сталося</a:t>
            </a:r>
            <a:r>
              <a:rPr lang="ru-RU" dirty="0" smtClean="0">
                <a:solidFill>
                  <a:schemeClr val="tx1">
                    <a:lumMod val="95000"/>
                    <a:lumOff val="5000"/>
                  </a:schemeClr>
                </a:solidFill>
              </a:rPr>
              <a:t>, </a:t>
            </a:r>
            <a:r>
              <a:rPr lang="ru-RU" dirty="0" err="1" smtClean="0">
                <a:solidFill>
                  <a:schemeClr val="tx1">
                    <a:lumMod val="95000"/>
                    <a:lumOff val="5000"/>
                  </a:schemeClr>
                </a:solidFill>
              </a:rPr>
              <a:t>що</a:t>
            </a:r>
            <a:r>
              <a:rPr lang="ru-RU" dirty="0" smtClean="0">
                <a:solidFill>
                  <a:schemeClr val="tx1">
                    <a:lumMod val="95000"/>
                    <a:lumOff val="5000"/>
                  </a:schemeClr>
                </a:solidFill>
              </a:rPr>
              <a:t> </a:t>
            </a:r>
            <a:r>
              <a:rPr lang="ru-RU" dirty="0" err="1" smtClean="0">
                <a:solidFill>
                  <a:schemeClr val="tx1">
                    <a:lumMod val="95000"/>
                    <a:lumOff val="5000"/>
                  </a:schemeClr>
                </a:solidFill>
              </a:rPr>
              <a:t>електричне</a:t>
            </a:r>
            <a:r>
              <a:rPr lang="ru-RU" dirty="0" smtClean="0">
                <a:solidFill>
                  <a:schemeClr val="tx1">
                    <a:lumMod val="95000"/>
                    <a:lumOff val="5000"/>
                  </a:schemeClr>
                </a:solidFill>
              </a:rPr>
              <a:t> </a:t>
            </a:r>
            <a:r>
              <a:rPr lang="ru-RU" dirty="0" err="1" smtClean="0">
                <a:solidFill>
                  <a:schemeClr val="tx1">
                    <a:lumMod val="95000"/>
                    <a:lumOff val="5000"/>
                  </a:schemeClr>
                </a:solidFill>
              </a:rPr>
              <a:t>обладнання</a:t>
            </a:r>
            <a:r>
              <a:rPr lang="ru-RU" dirty="0" smtClean="0">
                <a:solidFill>
                  <a:schemeClr val="tx1">
                    <a:lumMod val="95000"/>
                    <a:lumOff val="5000"/>
                  </a:schemeClr>
                </a:solidFill>
              </a:rPr>
              <a:t> </a:t>
            </a:r>
            <a:r>
              <a:rPr lang="ru-RU" dirty="0" err="1" smtClean="0">
                <a:solidFill>
                  <a:schemeClr val="tx1">
                    <a:lumMod val="95000"/>
                    <a:lumOff val="5000"/>
                  </a:schemeClr>
                </a:solidFill>
              </a:rPr>
              <a:t>загорілося</a:t>
            </a:r>
            <a:r>
              <a:rPr lang="ru-RU" dirty="0" smtClean="0">
                <a:solidFill>
                  <a:schemeClr val="tx1">
                    <a:lumMod val="95000"/>
                    <a:lumOff val="5000"/>
                  </a:schemeClr>
                </a:solidFill>
              </a:rPr>
              <a:t>, то перш за все </a:t>
            </a:r>
            <a:r>
              <a:rPr lang="ru-RU" dirty="0" err="1" smtClean="0">
                <a:solidFill>
                  <a:schemeClr val="tx1">
                    <a:lumMod val="95000"/>
                    <a:lumOff val="5000"/>
                  </a:schemeClr>
                </a:solidFill>
              </a:rPr>
              <a:t>потрібно</a:t>
            </a:r>
            <a:r>
              <a:rPr lang="ru-RU" dirty="0" smtClean="0">
                <a:solidFill>
                  <a:schemeClr val="tx1">
                    <a:lumMod val="95000"/>
                    <a:lumOff val="5000"/>
                  </a:schemeClr>
                </a:solidFill>
              </a:rPr>
              <a:t>:</a:t>
            </a:r>
            <a:br>
              <a:rPr lang="ru-RU" dirty="0" smtClean="0">
                <a:solidFill>
                  <a:schemeClr val="tx1">
                    <a:lumMod val="95000"/>
                    <a:lumOff val="5000"/>
                  </a:schemeClr>
                </a:solidFill>
              </a:rPr>
            </a:br>
            <a:r>
              <a:rPr lang="ru-RU" dirty="0" smtClean="0">
                <a:solidFill>
                  <a:schemeClr val="tx1">
                    <a:lumMod val="95000"/>
                    <a:lumOff val="5000"/>
                  </a:schemeClr>
                </a:solidFill>
                <a:sym typeface="Wingdings"/>
              </a:rPr>
              <a:t></a:t>
            </a:r>
            <a:r>
              <a:rPr lang="ru-RU" sz="2700" dirty="0" err="1" smtClean="0">
                <a:solidFill>
                  <a:schemeClr val="tx1">
                    <a:lumMod val="95000"/>
                    <a:lumOff val="5000"/>
                  </a:schemeClr>
                </a:solidFill>
              </a:rPr>
              <a:t>вимкнути</a:t>
            </a:r>
            <a:r>
              <a:rPr lang="ru-RU" sz="2700" dirty="0" smtClean="0">
                <a:solidFill>
                  <a:schemeClr val="tx1">
                    <a:lumMod val="95000"/>
                    <a:lumOff val="5000"/>
                  </a:schemeClr>
                </a:solidFill>
              </a:rPr>
              <a:t> </a:t>
            </a:r>
            <a:r>
              <a:rPr lang="ru-RU" sz="2700" dirty="0" err="1" smtClean="0">
                <a:solidFill>
                  <a:schemeClr val="tx1">
                    <a:lumMod val="95000"/>
                    <a:lumOff val="5000"/>
                  </a:schemeClr>
                </a:solidFill>
              </a:rPr>
              <a:t>електрорубильник</a:t>
            </a:r>
            <a:r>
              <a:rPr lang="ru-RU" sz="2700" dirty="0" smtClean="0">
                <a:solidFill>
                  <a:schemeClr val="tx1">
                    <a:lumMod val="95000"/>
                    <a:lumOff val="5000"/>
                  </a:schemeClr>
                </a:solidFill>
              </a:rPr>
              <a:t>. (А </a:t>
            </a:r>
            <a:r>
              <a:rPr lang="ru-RU" sz="2700" dirty="0" err="1" smtClean="0">
                <a:solidFill>
                  <a:schemeClr val="tx1">
                    <a:lumMod val="95000"/>
                    <a:lumOff val="5000"/>
                  </a:schemeClr>
                </a:solidFill>
              </a:rPr>
              <a:t>ти</a:t>
            </a:r>
            <a:r>
              <a:rPr lang="ru-RU" sz="2700" dirty="0" smtClean="0">
                <a:solidFill>
                  <a:schemeClr val="tx1">
                    <a:lumMod val="95000"/>
                    <a:lumOff val="5000"/>
                  </a:schemeClr>
                </a:solidFill>
              </a:rPr>
              <a:t> </a:t>
            </a:r>
            <a:r>
              <a:rPr lang="ru-RU" sz="2700" dirty="0" err="1" smtClean="0">
                <a:solidFill>
                  <a:schemeClr val="tx1">
                    <a:lumMod val="95000"/>
                    <a:lumOff val="5000"/>
                  </a:schemeClr>
                </a:solidFill>
              </a:rPr>
              <a:t>знаєш</a:t>
            </a:r>
            <a:r>
              <a:rPr lang="ru-RU" sz="2700" dirty="0" smtClean="0">
                <a:solidFill>
                  <a:schemeClr val="tx1">
                    <a:lumMod val="95000"/>
                    <a:lumOff val="5000"/>
                  </a:schemeClr>
                </a:solidFill>
              </a:rPr>
              <a:t>, де </a:t>
            </a:r>
            <a:r>
              <a:rPr lang="ru-RU" sz="2700" dirty="0" err="1" smtClean="0">
                <a:solidFill>
                  <a:schemeClr val="tx1">
                    <a:lumMod val="95000"/>
                    <a:lumOff val="5000"/>
                  </a:schemeClr>
                </a:solidFill>
              </a:rPr>
              <a:t>знаходиться</a:t>
            </a:r>
            <a:r>
              <a:rPr lang="ru-RU" sz="2700" dirty="0" smtClean="0">
                <a:solidFill>
                  <a:schemeClr val="tx1">
                    <a:lumMod val="95000"/>
                    <a:lumOff val="5000"/>
                  </a:schemeClr>
                </a:solidFill>
              </a:rPr>
              <a:t> </a:t>
            </a:r>
            <a:r>
              <a:rPr lang="ru-RU" sz="2700" dirty="0" err="1" smtClean="0">
                <a:solidFill>
                  <a:schemeClr val="tx1">
                    <a:lumMod val="95000"/>
                    <a:lumOff val="5000"/>
                  </a:schemeClr>
                </a:solidFill>
              </a:rPr>
              <a:t>електрорубильник</a:t>
            </a:r>
            <a:r>
              <a:rPr lang="ru-RU" sz="2700" dirty="0" smtClean="0">
                <a:solidFill>
                  <a:schemeClr val="tx1">
                    <a:lumMod val="95000"/>
                    <a:lumOff val="5000"/>
                  </a:schemeClr>
                </a:solidFill>
              </a:rPr>
              <a:t> </a:t>
            </a:r>
            <a:r>
              <a:rPr lang="ru-RU" sz="2700" dirty="0" err="1" smtClean="0">
                <a:solidFill>
                  <a:schemeClr val="tx1">
                    <a:lumMod val="95000"/>
                    <a:lumOff val="5000"/>
                  </a:schemeClr>
                </a:solidFill>
              </a:rPr>
              <a:t>твого</a:t>
            </a:r>
            <a:r>
              <a:rPr lang="ru-RU" sz="2700" dirty="0" smtClean="0">
                <a:solidFill>
                  <a:schemeClr val="tx1">
                    <a:lumMod val="95000"/>
                    <a:lumOff val="5000"/>
                  </a:schemeClr>
                </a:solidFill>
              </a:rPr>
              <a:t> </a:t>
            </a:r>
            <a:r>
              <a:rPr lang="ru-RU" sz="2700" dirty="0" err="1" smtClean="0">
                <a:solidFill>
                  <a:schemeClr val="tx1">
                    <a:lumMod val="95000"/>
                    <a:lumOff val="5000"/>
                  </a:schemeClr>
                </a:solidFill>
              </a:rPr>
              <a:t>помешкання</a:t>
            </a:r>
            <a:r>
              <a:rPr lang="ru-RU" sz="2700" dirty="0" smtClean="0">
                <a:solidFill>
                  <a:schemeClr val="tx1">
                    <a:lumMod val="95000"/>
                    <a:lumOff val="5000"/>
                  </a:schemeClr>
                </a:solidFill>
              </a:rPr>
              <a:t>? </a:t>
            </a:r>
            <a:r>
              <a:rPr lang="ru-RU" sz="2700" dirty="0" err="1" smtClean="0">
                <a:solidFill>
                  <a:schemeClr val="tx1">
                    <a:lumMod val="95000"/>
                    <a:lumOff val="5000"/>
                  </a:schemeClr>
                </a:solidFill>
              </a:rPr>
              <a:t>Якщо</a:t>
            </a:r>
            <a:r>
              <a:rPr lang="ru-RU" sz="2700" dirty="0" smtClean="0">
                <a:solidFill>
                  <a:schemeClr val="tx1">
                    <a:lumMod val="95000"/>
                    <a:lumOff val="5000"/>
                  </a:schemeClr>
                </a:solidFill>
              </a:rPr>
              <a:t> </a:t>
            </a:r>
            <a:r>
              <a:rPr lang="ru-RU" sz="2700" dirty="0" err="1" smtClean="0">
                <a:solidFill>
                  <a:schemeClr val="tx1">
                    <a:lumMod val="95000"/>
                    <a:lumOff val="5000"/>
                  </a:schemeClr>
                </a:solidFill>
              </a:rPr>
              <a:t>ні</a:t>
            </a:r>
            <a:r>
              <a:rPr lang="ru-RU" sz="2700" dirty="0" smtClean="0">
                <a:solidFill>
                  <a:schemeClr val="tx1">
                    <a:lumMod val="95000"/>
                    <a:lumOff val="5000"/>
                  </a:schemeClr>
                </a:solidFill>
              </a:rPr>
              <a:t>, </a:t>
            </a:r>
            <a:r>
              <a:rPr lang="ru-RU" sz="2700" dirty="0" err="1" smtClean="0">
                <a:solidFill>
                  <a:schemeClr val="tx1">
                    <a:lumMod val="95000"/>
                    <a:lumOff val="5000"/>
                  </a:schemeClr>
                </a:solidFill>
              </a:rPr>
              <a:t>тоді</a:t>
            </a:r>
            <a:r>
              <a:rPr lang="ru-RU" sz="2700" dirty="0" smtClean="0">
                <a:solidFill>
                  <a:schemeClr val="tx1">
                    <a:lumMod val="95000"/>
                    <a:lumOff val="5000"/>
                  </a:schemeClr>
                </a:solidFill>
              </a:rPr>
              <a:t> </a:t>
            </a:r>
            <a:r>
              <a:rPr lang="ru-RU" sz="2700" dirty="0" err="1" smtClean="0">
                <a:solidFill>
                  <a:schemeClr val="tx1">
                    <a:lumMod val="95000"/>
                    <a:lumOff val="5000"/>
                  </a:schemeClr>
                </a:solidFill>
              </a:rPr>
              <a:t>негайно</a:t>
            </a:r>
            <a:r>
              <a:rPr lang="ru-RU" sz="2700" dirty="0" smtClean="0">
                <a:solidFill>
                  <a:schemeClr val="tx1">
                    <a:lumMod val="95000"/>
                    <a:lumOff val="5000"/>
                  </a:schemeClr>
                </a:solidFill>
              </a:rPr>
              <a:t> попроси </a:t>
            </a:r>
            <a:r>
              <a:rPr lang="ru-RU" sz="2700" dirty="0" err="1" smtClean="0">
                <a:solidFill>
                  <a:schemeClr val="tx1">
                    <a:lumMod val="95000"/>
                    <a:lumOff val="5000"/>
                  </a:schemeClr>
                </a:solidFill>
              </a:rPr>
              <a:t>своїх</a:t>
            </a:r>
            <a:r>
              <a:rPr lang="ru-RU" sz="2700" dirty="0" smtClean="0">
                <a:solidFill>
                  <a:schemeClr val="tx1">
                    <a:lumMod val="95000"/>
                    <a:lumOff val="5000"/>
                  </a:schemeClr>
                </a:solidFill>
              </a:rPr>
              <a:t> </a:t>
            </a:r>
            <a:r>
              <a:rPr lang="ru-RU" sz="2700" dirty="0" err="1" smtClean="0">
                <a:solidFill>
                  <a:schemeClr val="tx1">
                    <a:lumMod val="95000"/>
                    <a:lumOff val="5000"/>
                  </a:schemeClr>
                </a:solidFill>
              </a:rPr>
              <a:t>батьків</a:t>
            </a:r>
            <a:r>
              <a:rPr lang="ru-RU" sz="2700" dirty="0" smtClean="0">
                <a:solidFill>
                  <a:schemeClr val="tx1">
                    <a:lumMod val="95000"/>
                    <a:lumOff val="5000"/>
                  </a:schemeClr>
                </a:solidFill>
              </a:rPr>
              <a:t> </a:t>
            </a:r>
            <a:r>
              <a:rPr lang="ru-RU" sz="2700" dirty="0" err="1" smtClean="0">
                <a:solidFill>
                  <a:schemeClr val="tx1">
                    <a:lumMod val="95000"/>
                    <a:lumOff val="5000"/>
                  </a:schemeClr>
                </a:solidFill>
              </a:rPr>
              <a:t>показати</a:t>
            </a:r>
            <a:r>
              <a:rPr lang="ru-RU" sz="2700" dirty="0" smtClean="0">
                <a:solidFill>
                  <a:schemeClr val="tx1">
                    <a:lumMod val="95000"/>
                    <a:lumOff val="5000"/>
                  </a:schemeClr>
                </a:solidFill>
              </a:rPr>
              <a:t> </a:t>
            </a:r>
            <a:r>
              <a:rPr lang="ru-RU" sz="2700" dirty="0" err="1" smtClean="0">
                <a:solidFill>
                  <a:schemeClr val="tx1">
                    <a:lumMod val="95000"/>
                    <a:lumOff val="5000"/>
                  </a:schemeClr>
                </a:solidFill>
              </a:rPr>
              <a:t>тобі</a:t>
            </a:r>
            <a:r>
              <a:rPr lang="ru-RU" sz="2700" dirty="0" smtClean="0">
                <a:solidFill>
                  <a:schemeClr val="tx1">
                    <a:lumMod val="95000"/>
                    <a:lumOff val="5000"/>
                  </a:schemeClr>
                </a:solidFill>
              </a:rPr>
              <a:t> </a:t>
            </a:r>
            <a:r>
              <a:rPr lang="ru-RU" sz="2700" dirty="0" err="1" smtClean="0">
                <a:solidFill>
                  <a:schemeClr val="tx1">
                    <a:lumMod val="95000"/>
                    <a:lumOff val="5000"/>
                  </a:schemeClr>
                </a:solidFill>
              </a:rPr>
              <a:t>його</a:t>
            </a:r>
            <a:r>
              <a:rPr lang="ru-RU" sz="2700" dirty="0" smtClean="0">
                <a:solidFill>
                  <a:schemeClr val="tx1">
                    <a:lumMod val="95000"/>
                    <a:lumOff val="5000"/>
                  </a:schemeClr>
                </a:solidFill>
              </a:rPr>
              <a:t> </a:t>
            </a:r>
            <a:r>
              <a:rPr lang="ru-RU" sz="2700" dirty="0" err="1" smtClean="0">
                <a:solidFill>
                  <a:schemeClr val="tx1">
                    <a:lumMod val="95000"/>
                    <a:lumOff val="5000"/>
                  </a:schemeClr>
                </a:solidFill>
              </a:rPr>
              <a:t>і</a:t>
            </a:r>
            <a:r>
              <a:rPr lang="ru-RU" sz="2700" dirty="0" smtClean="0">
                <a:solidFill>
                  <a:schemeClr val="tx1">
                    <a:lumMod val="95000"/>
                    <a:lumOff val="5000"/>
                  </a:schemeClr>
                </a:solidFill>
              </a:rPr>
              <a:t> </a:t>
            </a:r>
            <a:r>
              <a:rPr lang="ru-RU" sz="2700" dirty="0" err="1" smtClean="0">
                <a:solidFill>
                  <a:schemeClr val="tx1">
                    <a:lumMod val="95000"/>
                    <a:lumOff val="5000"/>
                  </a:schemeClr>
                </a:solidFill>
              </a:rPr>
              <a:t>навчити</a:t>
            </a:r>
            <a:r>
              <a:rPr lang="ru-RU" sz="2700" dirty="0" smtClean="0">
                <a:solidFill>
                  <a:schemeClr val="tx1">
                    <a:lumMod val="95000"/>
                    <a:lumOff val="5000"/>
                  </a:schemeClr>
                </a:solidFill>
              </a:rPr>
              <a:t>, як ним </a:t>
            </a:r>
            <a:r>
              <a:rPr lang="ru-RU" sz="2700" dirty="0" err="1" smtClean="0">
                <a:solidFill>
                  <a:schemeClr val="tx1">
                    <a:lumMod val="95000"/>
                    <a:lumOff val="5000"/>
                  </a:schemeClr>
                </a:solidFill>
              </a:rPr>
              <a:t>користуватися</a:t>
            </a:r>
            <a:r>
              <a:rPr lang="ru-RU" sz="2700" dirty="0" smtClean="0">
                <a:solidFill>
                  <a:schemeClr val="tx1">
                    <a:lumMod val="95000"/>
                    <a:lumOff val="5000"/>
                  </a:schemeClr>
                </a:solidFill>
              </a:rPr>
              <a:t>!)</a:t>
            </a:r>
            <a:r>
              <a:rPr lang="ru-RU" dirty="0" smtClean="0"/>
              <a:t/>
            </a:r>
            <a:br>
              <a:rPr lang="ru-RU" dirty="0" smtClean="0"/>
            </a:br>
            <a:endParaRPr lang="uk-UA" dirty="0"/>
          </a:p>
        </p:txBody>
      </p:sp>
    </p:spTree>
  </p:cSld>
  <p:clrMapOvr>
    <a:masterClrMapping/>
  </p:clrMapOvr>
  <p:transition>
    <p:strips dir="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88640"/>
            <a:ext cx="8219256" cy="3384376"/>
          </a:xfrm>
        </p:spPr>
        <p:txBody>
          <a:bodyPr>
            <a:normAutofit/>
          </a:bodyPr>
          <a:lstStyle/>
          <a:p>
            <a:r>
              <a:rPr lang="ru-RU" dirty="0" err="1" smtClean="0">
                <a:solidFill>
                  <a:schemeClr val="tx1">
                    <a:lumMod val="95000"/>
                    <a:lumOff val="5000"/>
                  </a:schemeClr>
                </a:solidFill>
              </a:rPr>
              <a:t>Якщо</a:t>
            </a:r>
            <a:r>
              <a:rPr lang="ru-RU" dirty="0" smtClean="0">
                <a:solidFill>
                  <a:schemeClr val="tx1">
                    <a:lumMod val="95000"/>
                    <a:lumOff val="5000"/>
                  </a:schemeClr>
                </a:solidFill>
              </a:rPr>
              <a:t> </a:t>
            </a:r>
            <a:r>
              <a:rPr lang="ru-RU" dirty="0" err="1" smtClean="0">
                <a:solidFill>
                  <a:schemeClr val="tx1">
                    <a:lumMod val="95000"/>
                    <a:lumOff val="5000"/>
                  </a:schemeClr>
                </a:solidFill>
              </a:rPr>
              <a:t>знеструмити</a:t>
            </a:r>
            <a:r>
              <a:rPr lang="ru-RU" dirty="0" smtClean="0">
                <a:solidFill>
                  <a:schemeClr val="tx1">
                    <a:lumMod val="95000"/>
                    <a:lumOff val="5000"/>
                  </a:schemeClr>
                </a:solidFill>
              </a:rPr>
              <a:t> </a:t>
            </a:r>
            <a:r>
              <a:rPr lang="ru-RU" dirty="0" err="1" smtClean="0">
                <a:solidFill>
                  <a:schemeClr val="tx1">
                    <a:lumMod val="95000"/>
                    <a:lumOff val="5000"/>
                  </a:schemeClr>
                </a:solidFill>
              </a:rPr>
              <a:t>електромережу</a:t>
            </a:r>
            <a:r>
              <a:rPr lang="ru-RU" dirty="0" smtClean="0">
                <a:solidFill>
                  <a:schemeClr val="tx1">
                    <a:lumMod val="95000"/>
                    <a:lumOff val="5000"/>
                  </a:schemeClr>
                </a:solidFill>
              </a:rPr>
              <a:t> </a:t>
            </a:r>
            <a:r>
              <a:rPr lang="ru-RU" dirty="0" err="1" smtClean="0">
                <a:solidFill>
                  <a:schemeClr val="tx1">
                    <a:lumMod val="95000"/>
                    <a:lumOff val="5000"/>
                  </a:schemeClr>
                </a:solidFill>
              </a:rPr>
              <a:t>неможливо</a:t>
            </a:r>
            <a:r>
              <a:rPr lang="ru-RU" dirty="0" smtClean="0">
                <a:solidFill>
                  <a:schemeClr val="tx1">
                    <a:lumMod val="95000"/>
                    <a:lumOff val="5000"/>
                  </a:schemeClr>
                </a:solidFill>
              </a:rPr>
              <a:t>, то </a:t>
            </a:r>
            <a:r>
              <a:rPr lang="ru-RU" dirty="0" err="1" smtClean="0">
                <a:solidFill>
                  <a:schemeClr val="tx1">
                    <a:lumMod val="95000"/>
                    <a:lumOff val="5000"/>
                  </a:schemeClr>
                </a:solidFill>
              </a:rPr>
              <a:t>слід</a:t>
            </a:r>
            <a:r>
              <a:rPr lang="ru-RU" dirty="0" smtClean="0">
                <a:solidFill>
                  <a:schemeClr val="tx1">
                    <a:lumMod val="95000"/>
                    <a:lumOff val="5000"/>
                  </a:schemeClr>
                </a:solidFill>
              </a:rPr>
              <a:t> </a:t>
            </a:r>
            <a:r>
              <a:rPr lang="ru-RU" dirty="0" err="1" smtClean="0">
                <a:solidFill>
                  <a:schemeClr val="tx1">
                    <a:lumMod val="95000"/>
                    <a:lumOff val="5000"/>
                  </a:schemeClr>
                </a:solidFill>
              </a:rPr>
              <a:t>пам’ятати</a:t>
            </a:r>
            <a:r>
              <a:rPr lang="ru-RU" dirty="0" smtClean="0">
                <a:solidFill>
                  <a:schemeClr val="tx1">
                    <a:lumMod val="95000"/>
                    <a:lumOff val="5000"/>
                  </a:schemeClr>
                </a:solidFill>
              </a:rPr>
              <a:t>: </a:t>
            </a:r>
            <a:r>
              <a:rPr lang="ru-RU" u="sng" dirty="0" smtClean="0">
                <a:solidFill>
                  <a:schemeClr val="tx1">
                    <a:lumMod val="95000"/>
                    <a:lumOff val="5000"/>
                  </a:schemeClr>
                </a:solidFill>
              </a:rPr>
              <a:t>не </a:t>
            </a:r>
            <a:r>
              <a:rPr lang="ru-RU" u="sng" dirty="0" err="1" smtClean="0">
                <a:solidFill>
                  <a:schemeClr val="tx1">
                    <a:lumMod val="95000"/>
                    <a:lumOff val="5000"/>
                  </a:schemeClr>
                </a:solidFill>
              </a:rPr>
              <a:t>можна</a:t>
            </a:r>
            <a:r>
              <a:rPr lang="ru-RU" u="sng" dirty="0" smtClean="0">
                <a:solidFill>
                  <a:schemeClr val="tx1">
                    <a:lumMod val="95000"/>
                    <a:lumOff val="5000"/>
                  </a:schemeClr>
                </a:solidFill>
              </a:rPr>
              <a:t> </a:t>
            </a:r>
            <a:r>
              <a:rPr lang="ru-RU" u="sng" dirty="0" err="1" smtClean="0">
                <a:solidFill>
                  <a:schemeClr val="tx1">
                    <a:lumMod val="95000"/>
                    <a:lumOff val="5000"/>
                  </a:schemeClr>
                </a:solidFill>
              </a:rPr>
              <a:t>застосовувати</a:t>
            </a:r>
            <a:r>
              <a:rPr lang="ru-RU" u="sng" dirty="0" smtClean="0">
                <a:solidFill>
                  <a:schemeClr val="tx1">
                    <a:lumMod val="95000"/>
                    <a:lumOff val="5000"/>
                  </a:schemeClr>
                </a:solidFill>
              </a:rPr>
              <a:t> для </a:t>
            </a:r>
            <a:r>
              <a:rPr lang="ru-RU" u="sng" dirty="0" err="1" smtClean="0">
                <a:solidFill>
                  <a:schemeClr val="tx1">
                    <a:lumMod val="95000"/>
                    <a:lumOff val="5000"/>
                  </a:schemeClr>
                </a:solidFill>
              </a:rPr>
              <a:t>гасіння</a:t>
            </a:r>
            <a:r>
              <a:rPr lang="ru-RU" u="sng" dirty="0" smtClean="0">
                <a:solidFill>
                  <a:schemeClr val="tx1">
                    <a:lumMod val="95000"/>
                    <a:lumOff val="5000"/>
                  </a:schemeClr>
                </a:solidFill>
              </a:rPr>
              <a:t> воду та </a:t>
            </a:r>
            <a:r>
              <a:rPr lang="ru-RU" u="sng" dirty="0" err="1" smtClean="0">
                <a:solidFill>
                  <a:schemeClr val="tx1">
                    <a:lumMod val="95000"/>
                    <a:lumOff val="5000"/>
                  </a:schemeClr>
                </a:solidFill>
              </a:rPr>
              <a:t>пінні</a:t>
            </a:r>
            <a:r>
              <a:rPr lang="ru-RU" u="sng" dirty="0" smtClean="0">
                <a:solidFill>
                  <a:schemeClr val="tx1">
                    <a:lumMod val="95000"/>
                    <a:lumOff val="5000"/>
                  </a:schemeClr>
                </a:solidFill>
              </a:rPr>
              <a:t> </a:t>
            </a:r>
            <a:r>
              <a:rPr lang="ru-RU" u="sng" dirty="0" err="1" smtClean="0">
                <a:solidFill>
                  <a:schemeClr val="tx1">
                    <a:lumMod val="95000"/>
                    <a:lumOff val="5000"/>
                  </a:schemeClr>
                </a:solidFill>
              </a:rPr>
              <a:t>вогнегасники</a:t>
            </a:r>
            <a:r>
              <a:rPr lang="ru-RU" u="sng" dirty="0" smtClean="0">
                <a:solidFill>
                  <a:schemeClr val="tx1">
                    <a:lumMod val="95000"/>
                    <a:lumOff val="5000"/>
                  </a:schemeClr>
                </a:solidFill>
              </a:rPr>
              <a:t>, </a:t>
            </a:r>
            <a:r>
              <a:rPr lang="ru-RU" u="sng" dirty="0" err="1" smtClean="0">
                <a:solidFill>
                  <a:schemeClr val="tx1">
                    <a:lumMod val="95000"/>
                    <a:lumOff val="5000"/>
                  </a:schemeClr>
                </a:solidFill>
              </a:rPr>
              <a:t>можна</a:t>
            </a:r>
            <a:r>
              <a:rPr lang="ru-RU" u="sng" dirty="0" smtClean="0">
                <a:solidFill>
                  <a:schemeClr val="tx1">
                    <a:lumMod val="95000"/>
                    <a:lumOff val="5000"/>
                  </a:schemeClr>
                </a:solidFill>
              </a:rPr>
              <a:t> </a:t>
            </a:r>
            <a:r>
              <a:rPr lang="ru-RU" u="sng" dirty="0" err="1" smtClean="0">
                <a:solidFill>
                  <a:schemeClr val="tx1">
                    <a:lumMod val="95000"/>
                    <a:lumOff val="5000"/>
                  </a:schemeClr>
                </a:solidFill>
              </a:rPr>
              <a:t>лише</a:t>
            </a:r>
            <a:r>
              <a:rPr lang="ru-RU" u="sng" dirty="0" smtClean="0">
                <a:solidFill>
                  <a:schemeClr val="tx1">
                    <a:lumMod val="95000"/>
                    <a:lumOff val="5000"/>
                  </a:schemeClr>
                </a:solidFill>
              </a:rPr>
              <a:t> </a:t>
            </a:r>
            <a:r>
              <a:rPr lang="ru-RU" u="sng" dirty="0" err="1" smtClean="0">
                <a:solidFill>
                  <a:schemeClr val="tx1">
                    <a:lumMod val="95000"/>
                    <a:lumOff val="5000"/>
                  </a:schemeClr>
                </a:solidFill>
              </a:rPr>
              <a:t>порошкові</a:t>
            </a:r>
            <a:r>
              <a:rPr lang="ru-RU" u="sng" dirty="0" smtClean="0">
                <a:solidFill>
                  <a:schemeClr val="tx1">
                    <a:lumMod val="95000"/>
                    <a:lumOff val="5000"/>
                  </a:schemeClr>
                </a:solidFill>
              </a:rPr>
              <a:t>!</a:t>
            </a:r>
            <a:r>
              <a:rPr lang="ru-RU" dirty="0" smtClean="0"/>
              <a:t/>
            </a:r>
            <a:br>
              <a:rPr lang="ru-RU" dirty="0" smtClean="0"/>
            </a:br>
            <a:r>
              <a:rPr lang="ru-RU" dirty="0" smtClean="0"/>
              <a:t> </a:t>
            </a:r>
            <a:br>
              <a:rPr lang="ru-RU" dirty="0" smtClean="0"/>
            </a:br>
            <a:r>
              <a:rPr lang="ru-RU" dirty="0" smtClean="0"/>
              <a:t> </a:t>
            </a:r>
            <a:r>
              <a:rPr lang="ru-RU" b="1" dirty="0" smtClean="0"/>
              <a:t/>
            </a:r>
            <a:br>
              <a:rPr lang="ru-RU" b="1" dirty="0" smtClean="0"/>
            </a:br>
            <a:endParaRPr lang="uk-UA" dirty="0">
              <a:solidFill>
                <a:schemeClr val="tx1">
                  <a:lumMod val="95000"/>
                  <a:lumOff val="5000"/>
                </a:schemeClr>
              </a:solidFill>
            </a:endParaRPr>
          </a:p>
        </p:txBody>
      </p:sp>
      <p:pic>
        <p:nvPicPr>
          <p:cNvPr id="3" name="Рисунок 2" descr="tel_1.gif"/>
          <p:cNvPicPr>
            <a:picLocks noChangeAspect="1"/>
          </p:cNvPicPr>
          <p:nvPr/>
        </p:nvPicPr>
        <p:blipFill>
          <a:blip r:embed="rId2" cstate="print">
            <a:lum bright="-10000" contrast="30000"/>
          </a:blip>
          <a:stretch>
            <a:fillRect/>
          </a:stretch>
        </p:blipFill>
        <p:spPr>
          <a:xfrm>
            <a:off x="179512" y="3645024"/>
            <a:ext cx="2276450" cy="1570751"/>
          </a:xfrm>
          <a:prstGeom prst="rect">
            <a:avLst/>
          </a:prstGeom>
        </p:spPr>
      </p:pic>
      <p:sp>
        <p:nvSpPr>
          <p:cNvPr id="4" name="TextBox 3"/>
          <p:cNvSpPr txBox="1"/>
          <p:nvPr/>
        </p:nvSpPr>
        <p:spPr>
          <a:xfrm>
            <a:off x="2555776" y="3140968"/>
            <a:ext cx="5976664" cy="2308324"/>
          </a:xfrm>
          <a:prstGeom prst="rect">
            <a:avLst/>
          </a:prstGeom>
          <a:noFill/>
        </p:spPr>
        <p:txBody>
          <a:bodyPr wrap="square" rtlCol="0">
            <a:spAutoFit/>
          </a:bodyPr>
          <a:lstStyle/>
          <a:p>
            <a:r>
              <a:rPr lang="ru-RU" sz="3600" b="1" dirty="0" err="1" smtClean="0">
                <a:latin typeface="Century Gothic" pitchFamily="34" charset="0"/>
              </a:rPr>
              <a:t>Телефонуй</a:t>
            </a:r>
            <a:r>
              <a:rPr lang="ru-RU" sz="3600" b="1" dirty="0" smtClean="0">
                <a:latin typeface="Century Gothic" pitchFamily="34" charset="0"/>
              </a:rPr>
              <a:t> </a:t>
            </a:r>
            <a:r>
              <a:rPr lang="ru-RU" sz="3600" b="1" dirty="0">
                <a:latin typeface="Century Gothic" pitchFamily="34" charset="0"/>
              </a:rPr>
              <a:t>за номером 101</a:t>
            </a:r>
            <a:r>
              <a:rPr lang="ru-RU" sz="3600" dirty="0">
                <a:latin typeface="Century Gothic" pitchFamily="34" charset="0"/>
              </a:rPr>
              <a:t> </a:t>
            </a:r>
            <a:r>
              <a:rPr lang="ru-RU" sz="3600" dirty="0" smtClean="0">
                <a:latin typeface="Century Gothic" pitchFamily="34" charset="0"/>
              </a:rPr>
              <a:t/>
            </a:r>
            <a:br>
              <a:rPr lang="ru-RU" sz="3600" dirty="0" smtClean="0">
                <a:latin typeface="Century Gothic" pitchFamily="34" charset="0"/>
              </a:rPr>
            </a:br>
            <a:r>
              <a:rPr lang="ru-RU" sz="3600" dirty="0" err="1" smtClean="0">
                <a:latin typeface="Century Gothic" pitchFamily="34" charset="0"/>
              </a:rPr>
              <a:t>і</a:t>
            </a:r>
            <a:r>
              <a:rPr lang="ru-RU" sz="3600" dirty="0" smtClean="0">
                <a:latin typeface="Century Gothic" pitchFamily="34" charset="0"/>
              </a:rPr>
              <a:t> </a:t>
            </a:r>
            <a:r>
              <a:rPr lang="ru-RU" sz="3600" dirty="0" err="1">
                <a:latin typeface="Century Gothic" pitchFamily="34" charset="0"/>
              </a:rPr>
              <a:t>викликай</a:t>
            </a:r>
            <a:r>
              <a:rPr lang="ru-RU" sz="3600" dirty="0">
                <a:latin typeface="Century Gothic" pitchFamily="34" charset="0"/>
              </a:rPr>
              <a:t> </a:t>
            </a:r>
            <a:r>
              <a:rPr lang="ru-RU" sz="3600" dirty="0" err="1">
                <a:latin typeface="Century Gothic" pitchFamily="34" charset="0"/>
              </a:rPr>
              <a:t>пожежників</a:t>
            </a:r>
            <a:r>
              <a:rPr lang="ru-RU" sz="3600" dirty="0">
                <a:latin typeface="Century Gothic" pitchFamily="34" charset="0"/>
              </a:rPr>
              <a:t> на </a:t>
            </a:r>
            <a:r>
              <a:rPr lang="ru-RU" sz="3600" dirty="0" err="1" smtClean="0">
                <a:latin typeface="Century Gothic" pitchFamily="34" charset="0"/>
              </a:rPr>
              <a:t>допомогу</a:t>
            </a:r>
            <a:r>
              <a:rPr lang="ru-RU" sz="3600" dirty="0" smtClean="0">
                <a:latin typeface="Century Gothic" pitchFamily="34" charset="0"/>
              </a:rPr>
              <a:t>.</a:t>
            </a:r>
            <a:endParaRPr lang="uk-UA" sz="3600" dirty="0">
              <a:latin typeface="Century Gothic" pitchFamily="34" charset="0"/>
            </a:endParaRPr>
          </a:p>
        </p:txBody>
      </p:sp>
    </p:spTree>
  </p:cSld>
  <p:clrMapOvr>
    <a:masterClrMapping/>
  </p:clrMapOvr>
  <p:transition>
    <p:zo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55576" y="2060848"/>
            <a:ext cx="7488832" cy="2871192"/>
          </a:xfrm>
        </p:spPr>
        <p:txBody>
          <a:bodyPr>
            <a:normAutofit fontScale="90000"/>
          </a:bodyPr>
          <a:lstStyle/>
          <a:p>
            <a:pPr algn="ctr"/>
            <a:r>
              <a:rPr lang="ru-RU" dirty="0" err="1" smtClean="0">
                <a:solidFill>
                  <a:schemeClr val="tx1">
                    <a:lumMod val="95000"/>
                    <a:lumOff val="5000"/>
                  </a:schemeClr>
                </a:solidFill>
              </a:rPr>
              <a:t>Якщо</a:t>
            </a:r>
            <a:r>
              <a:rPr lang="ru-RU" dirty="0" smtClean="0">
                <a:solidFill>
                  <a:schemeClr val="tx1">
                    <a:lumMod val="95000"/>
                    <a:lumOff val="5000"/>
                  </a:schemeClr>
                </a:solidFill>
              </a:rPr>
              <a:t> </a:t>
            </a:r>
            <a:r>
              <a:rPr lang="ru-RU" dirty="0" err="1" smtClean="0">
                <a:solidFill>
                  <a:schemeClr val="tx1">
                    <a:lumMod val="95000"/>
                    <a:lumOff val="5000"/>
                  </a:schemeClr>
                </a:solidFill>
              </a:rPr>
              <a:t>електроприлад</a:t>
            </a:r>
            <a:r>
              <a:rPr lang="ru-RU" dirty="0" smtClean="0">
                <a:solidFill>
                  <a:schemeClr val="tx1">
                    <a:lumMod val="95000"/>
                    <a:lumOff val="5000"/>
                  </a:schemeClr>
                </a:solidFill>
              </a:rPr>
              <a:t> </a:t>
            </a:r>
            <a:r>
              <a:rPr lang="ru-RU" dirty="0" err="1" smtClean="0">
                <a:solidFill>
                  <a:schemeClr val="tx1">
                    <a:lumMod val="95000"/>
                    <a:lumOff val="5000"/>
                  </a:schemeClr>
                </a:solidFill>
              </a:rPr>
              <a:t>зайнявся</a:t>
            </a:r>
            <a:r>
              <a:rPr lang="ru-RU" dirty="0" smtClean="0">
                <a:solidFill>
                  <a:schemeClr val="tx1">
                    <a:lumMod val="95000"/>
                    <a:lumOff val="5000"/>
                  </a:schemeClr>
                </a:solidFill>
              </a:rPr>
              <a:t>, </a:t>
            </a:r>
            <a:r>
              <a:rPr lang="ru-RU" dirty="0" err="1" smtClean="0">
                <a:solidFill>
                  <a:schemeClr val="tx1">
                    <a:lumMod val="95000"/>
                    <a:lumOff val="5000"/>
                  </a:schemeClr>
                </a:solidFill>
              </a:rPr>
              <a:t>спробуй</a:t>
            </a:r>
            <a:r>
              <a:rPr lang="ru-RU" dirty="0" smtClean="0">
                <a:solidFill>
                  <a:schemeClr val="tx1">
                    <a:lumMod val="95000"/>
                    <a:lumOff val="5000"/>
                  </a:schemeClr>
                </a:solidFill>
              </a:rPr>
              <a:t> </a:t>
            </a:r>
            <a:r>
              <a:rPr lang="ru-RU" dirty="0" err="1" smtClean="0">
                <a:solidFill>
                  <a:schemeClr val="tx1">
                    <a:lumMod val="95000"/>
                    <a:lumOff val="5000"/>
                  </a:schemeClr>
                </a:solidFill>
              </a:rPr>
              <a:t>діяти</a:t>
            </a:r>
            <a:r>
              <a:rPr lang="ru-RU" dirty="0" smtClean="0">
                <a:solidFill>
                  <a:schemeClr val="tx1">
                    <a:lumMod val="95000"/>
                    <a:lumOff val="5000"/>
                  </a:schemeClr>
                </a:solidFill>
              </a:rPr>
              <a:t> за такою схемою:</a:t>
            </a:r>
            <a:br>
              <a:rPr lang="ru-RU" dirty="0" smtClean="0">
                <a:solidFill>
                  <a:schemeClr val="tx1">
                    <a:lumMod val="95000"/>
                    <a:lumOff val="5000"/>
                  </a:schemeClr>
                </a:solidFill>
              </a:rPr>
            </a:br>
            <a:r>
              <a:rPr lang="ru-RU" dirty="0" smtClean="0">
                <a:solidFill>
                  <a:schemeClr val="tx1">
                    <a:lumMod val="95000"/>
                    <a:lumOff val="5000"/>
                  </a:schemeClr>
                </a:solidFill>
                <a:sym typeface="Wingdings"/>
              </a:rPr>
              <a:t> </a:t>
            </a:r>
            <a:r>
              <a:rPr lang="ru-RU" dirty="0" smtClean="0">
                <a:solidFill>
                  <a:schemeClr val="tx1">
                    <a:lumMod val="95000"/>
                    <a:lumOff val="5000"/>
                  </a:schemeClr>
                </a:solidFill>
              </a:rPr>
              <a:t>обмотай </a:t>
            </a:r>
            <a:r>
              <a:rPr lang="ru-RU" dirty="0" smtClean="0">
                <a:solidFill>
                  <a:schemeClr val="tx1">
                    <a:lumMod val="95000"/>
                    <a:lumOff val="5000"/>
                  </a:schemeClr>
                </a:solidFill>
              </a:rPr>
              <a:t>руку сухою </a:t>
            </a:r>
            <a:r>
              <a:rPr lang="ru-RU" dirty="0" err="1" smtClean="0">
                <a:solidFill>
                  <a:schemeClr val="tx1">
                    <a:lumMod val="95000"/>
                    <a:lumOff val="5000"/>
                  </a:schemeClr>
                </a:solidFill>
              </a:rPr>
              <a:t>ганчіркою</a:t>
            </a:r>
            <a:r>
              <a:rPr lang="ru-RU" dirty="0" smtClean="0">
                <a:solidFill>
                  <a:schemeClr val="tx1">
                    <a:lumMod val="95000"/>
                    <a:lumOff val="5000"/>
                  </a:schemeClr>
                </a:solidFill>
              </a:rPr>
              <a:t/>
            </a:r>
            <a:br>
              <a:rPr lang="ru-RU" dirty="0" smtClean="0">
                <a:solidFill>
                  <a:schemeClr val="tx1">
                    <a:lumMod val="95000"/>
                    <a:lumOff val="5000"/>
                  </a:schemeClr>
                </a:solidFill>
              </a:rPr>
            </a:br>
            <a:r>
              <a:rPr lang="ru-RU" dirty="0" smtClean="0">
                <a:solidFill>
                  <a:schemeClr val="tx1">
                    <a:lumMod val="95000"/>
                    <a:lumOff val="5000"/>
                  </a:schemeClr>
                </a:solidFill>
                <a:sym typeface="Wingdings"/>
              </a:rPr>
              <a:t> </a:t>
            </a:r>
            <a:r>
              <a:rPr lang="ru-RU" dirty="0" err="1" smtClean="0">
                <a:solidFill>
                  <a:schemeClr val="tx1">
                    <a:lumMod val="95000"/>
                    <a:lumOff val="5000"/>
                  </a:schemeClr>
                </a:solidFill>
              </a:rPr>
              <a:t>висмикни</a:t>
            </a:r>
            <a:r>
              <a:rPr lang="ru-RU" dirty="0" smtClean="0">
                <a:solidFill>
                  <a:schemeClr val="tx1">
                    <a:lumMod val="95000"/>
                    <a:lumOff val="5000"/>
                  </a:schemeClr>
                </a:solidFill>
              </a:rPr>
              <a:t> </a:t>
            </a:r>
            <a:r>
              <a:rPr lang="ru-RU" dirty="0" smtClean="0">
                <a:solidFill>
                  <a:schemeClr val="tx1">
                    <a:lumMod val="95000"/>
                    <a:lumOff val="5000"/>
                  </a:schemeClr>
                </a:solidFill>
              </a:rPr>
              <a:t>вилку </a:t>
            </a:r>
            <a:r>
              <a:rPr lang="ru-RU" dirty="0" err="1" smtClean="0">
                <a:solidFill>
                  <a:schemeClr val="tx1">
                    <a:lumMod val="95000"/>
                    <a:lumOff val="5000"/>
                  </a:schemeClr>
                </a:solidFill>
              </a:rPr>
              <a:t>з</a:t>
            </a:r>
            <a:r>
              <a:rPr lang="ru-RU" dirty="0" smtClean="0">
                <a:solidFill>
                  <a:schemeClr val="tx1">
                    <a:lumMod val="95000"/>
                    <a:lumOff val="5000"/>
                  </a:schemeClr>
                </a:solidFill>
              </a:rPr>
              <a:t> </a:t>
            </a:r>
            <a:r>
              <a:rPr lang="ru-RU" dirty="0" smtClean="0">
                <a:solidFill>
                  <a:schemeClr val="tx1">
                    <a:lumMod val="95000"/>
                    <a:lumOff val="5000"/>
                  </a:schemeClr>
                </a:solidFill>
              </a:rPr>
              <a:t>розетки</a:t>
            </a:r>
            <a:r>
              <a:rPr lang="ru-RU" dirty="0" smtClean="0">
                <a:solidFill>
                  <a:schemeClr val="tx1">
                    <a:lumMod val="95000"/>
                    <a:lumOff val="5000"/>
                  </a:schemeClr>
                </a:solidFill>
              </a:rPr>
              <a:t/>
            </a:r>
            <a:br>
              <a:rPr lang="ru-RU" dirty="0" smtClean="0">
                <a:solidFill>
                  <a:schemeClr val="tx1">
                    <a:lumMod val="95000"/>
                    <a:lumOff val="5000"/>
                  </a:schemeClr>
                </a:solidFill>
              </a:rPr>
            </a:br>
            <a:r>
              <a:rPr lang="ru-RU" dirty="0" smtClean="0">
                <a:solidFill>
                  <a:schemeClr val="tx1">
                    <a:lumMod val="95000"/>
                    <a:lumOff val="5000"/>
                  </a:schemeClr>
                </a:solidFill>
                <a:sym typeface="Wingdings"/>
              </a:rPr>
              <a:t> </a:t>
            </a:r>
            <a:r>
              <a:rPr lang="ru-RU" dirty="0" err="1" smtClean="0">
                <a:solidFill>
                  <a:schemeClr val="tx1">
                    <a:lumMod val="95000"/>
                    <a:lumOff val="5000"/>
                  </a:schemeClr>
                </a:solidFill>
              </a:rPr>
              <a:t>накрий</a:t>
            </a:r>
            <a:r>
              <a:rPr lang="ru-RU" dirty="0" smtClean="0">
                <a:solidFill>
                  <a:schemeClr val="tx1">
                    <a:lumMod val="95000"/>
                    <a:lumOff val="5000"/>
                  </a:schemeClr>
                </a:solidFill>
              </a:rPr>
              <a:t> </a:t>
            </a:r>
            <a:r>
              <a:rPr lang="ru-RU" dirty="0" err="1" smtClean="0">
                <a:solidFill>
                  <a:schemeClr val="tx1">
                    <a:lumMod val="95000"/>
                    <a:lumOff val="5000"/>
                  </a:schemeClr>
                </a:solidFill>
              </a:rPr>
              <a:t>палаючий</a:t>
            </a:r>
            <a:r>
              <a:rPr lang="ru-RU" dirty="0" smtClean="0">
                <a:solidFill>
                  <a:schemeClr val="tx1">
                    <a:lumMod val="95000"/>
                    <a:lumOff val="5000"/>
                  </a:schemeClr>
                </a:solidFill>
              </a:rPr>
              <a:t> предмет </a:t>
            </a:r>
            <a:r>
              <a:rPr lang="ru-RU" dirty="0" err="1" smtClean="0">
                <a:solidFill>
                  <a:schemeClr val="tx1">
                    <a:lumMod val="95000"/>
                    <a:lumOff val="5000"/>
                  </a:schemeClr>
                </a:solidFill>
              </a:rPr>
              <a:t>ковдрою</a:t>
            </a:r>
            <a:r>
              <a:rPr lang="ru-RU" dirty="0" smtClean="0">
                <a:solidFill>
                  <a:schemeClr val="tx1">
                    <a:lumMod val="95000"/>
                    <a:lumOff val="5000"/>
                  </a:schemeClr>
                </a:solidFill>
              </a:rPr>
              <a:t/>
            </a:r>
            <a:br>
              <a:rPr lang="ru-RU" dirty="0" smtClean="0">
                <a:solidFill>
                  <a:schemeClr val="tx1">
                    <a:lumMod val="95000"/>
                    <a:lumOff val="5000"/>
                  </a:schemeClr>
                </a:solidFill>
              </a:rPr>
            </a:br>
            <a:r>
              <a:rPr lang="ru-RU" dirty="0" smtClean="0">
                <a:solidFill>
                  <a:schemeClr val="tx1">
                    <a:lumMod val="95000"/>
                    <a:lumOff val="5000"/>
                  </a:schemeClr>
                </a:solidFill>
                <a:sym typeface="Wingdings"/>
              </a:rPr>
              <a:t> </a:t>
            </a:r>
            <a:r>
              <a:rPr lang="ru-RU" dirty="0" err="1" smtClean="0">
                <a:solidFill>
                  <a:schemeClr val="tx1">
                    <a:lumMod val="95000"/>
                    <a:lumOff val="5000"/>
                  </a:schemeClr>
                </a:solidFill>
              </a:rPr>
              <a:t>повідом</a:t>
            </a:r>
            <a:r>
              <a:rPr lang="ru-RU" dirty="0" smtClean="0">
                <a:solidFill>
                  <a:schemeClr val="tx1">
                    <a:lumMod val="95000"/>
                    <a:lumOff val="5000"/>
                  </a:schemeClr>
                </a:solidFill>
              </a:rPr>
              <a:t> </a:t>
            </a:r>
            <a:r>
              <a:rPr lang="ru-RU" dirty="0" err="1" smtClean="0">
                <a:solidFill>
                  <a:schemeClr val="tx1">
                    <a:lumMod val="95000"/>
                    <a:lumOff val="5000"/>
                  </a:schemeClr>
                </a:solidFill>
              </a:rPr>
              <a:t>дорослих</a:t>
            </a:r>
            <a:r>
              <a:rPr lang="ru-RU" dirty="0" smtClean="0">
                <a:solidFill>
                  <a:schemeClr val="tx1">
                    <a:lumMod val="95000"/>
                    <a:lumOff val="5000"/>
                  </a:schemeClr>
                </a:solidFill>
              </a:rPr>
              <a:t> про </a:t>
            </a:r>
            <a:r>
              <a:rPr lang="ru-RU" dirty="0" err="1" smtClean="0">
                <a:solidFill>
                  <a:schemeClr val="tx1">
                    <a:lumMod val="95000"/>
                    <a:lumOff val="5000"/>
                  </a:schemeClr>
                </a:solidFill>
              </a:rPr>
              <a:t>пожежу</a:t>
            </a:r>
            <a:r>
              <a:rPr lang="ru-RU" dirty="0" smtClean="0">
                <a:solidFill>
                  <a:schemeClr val="tx1">
                    <a:lumMod val="95000"/>
                    <a:lumOff val="5000"/>
                  </a:schemeClr>
                </a:solidFill>
              </a:rPr>
              <a:t>.</a:t>
            </a:r>
            <a:r>
              <a:rPr lang="ru-RU" dirty="0" smtClean="0"/>
              <a:t/>
            </a:r>
            <a:br>
              <a:rPr lang="ru-RU" dirty="0" smtClean="0"/>
            </a:br>
            <a:endParaRPr lang="uk-UA" dirty="0"/>
          </a:p>
        </p:txBody>
      </p:sp>
      <p:sp>
        <p:nvSpPr>
          <p:cNvPr id="3" name="TextBox 2"/>
          <p:cNvSpPr txBox="1"/>
          <p:nvPr/>
        </p:nvSpPr>
        <p:spPr>
          <a:xfrm>
            <a:off x="251520" y="1052736"/>
            <a:ext cx="792088" cy="3770263"/>
          </a:xfrm>
          <a:prstGeom prst="rect">
            <a:avLst/>
          </a:prstGeom>
          <a:noFill/>
        </p:spPr>
        <p:txBody>
          <a:bodyPr wrap="square" rtlCol="0">
            <a:spAutoFit/>
          </a:bodyPr>
          <a:lstStyle/>
          <a:p>
            <a:r>
              <a:rPr lang="uk-UA" sz="23900" dirty="0" smtClean="0">
                <a:solidFill>
                  <a:srgbClr val="C00000"/>
                </a:solidFill>
                <a:latin typeface="Batang" pitchFamily="18" charset="-127"/>
                <a:ea typeface="Batang" pitchFamily="18" charset="-127"/>
                <a:cs typeface="Aparajita" pitchFamily="34" charset="0"/>
              </a:rPr>
              <a:t>!</a:t>
            </a:r>
            <a:endParaRPr lang="uk-UA" sz="23900" dirty="0">
              <a:solidFill>
                <a:srgbClr val="C00000"/>
              </a:solidFill>
              <a:latin typeface="Batang" pitchFamily="18" charset="-127"/>
              <a:ea typeface="Batang" pitchFamily="18" charset="-127"/>
              <a:cs typeface="Aparajita" pitchFamily="34" charset="0"/>
            </a:endParaRPr>
          </a:p>
        </p:txBody>
      </p:sp>
      <p:sp>
        <p:nvSpPr>
          <p:cNvPr id="4" name="TextBox 3"/>
          <p:cNvSpPr txBox="1"/>
          <p:nvPr/>
        </p:nvSpPr>
        <p:spPr>
          <a:xfrm>
            <a:off x="7596336" y="1124744"/>
            <a:ext cx="792088" cy="3770263"/>
          </a:xfrm>
          <a:prstGeom prst="rect">
            <a:avLst/>
          </a:prstGeom>
          <a:noFill/>
        </p:spPr>
        <p:txBody>
          <a:bodyPr wrap="square" rtlCol="0">
            <a:spAutoFit/>
          </a:bodyPr>
          <a:lstStyle/>
          <a:p>
            <a:r>
              <a:rPr lang="uk-UA" sz="23900" dirty="0" smtClean="0">
                <a:solidFill>
                  <a:srgbClr val="C00000"/>
                </a:solidFill>
                <a:latin typeface="Batang" pitchFamily="18" charset="-127"/>
                <a:ea typeface="Batang" pitchFamily="18" charset="-127"/>
                <a:cs typeface="Aparajita" pitchFamily="34" charset="0"/>
              </a:rPr>
              <a:t>!</a:t>
            </a:r>
            <a:endParaRPr lang="uk-UA" sz="23900" dirty="0">
              <a:solidFill>
                <a:srgbClr val="C00000"/>
              </a:solidFill>
              <a:latin typeface="Batang" pitchFamily="18" charset="-127"/>
              <a:ea typeface="Batang" pitchFamily="18" charset="-127"/>
              <a:cs typeface="Aparajita" pitchFamily="34" charset="0"/>
            </a:endParaRPr>
          </a:p>
        </p:txBody>
      </p:sp>
    </p:spTree>
  </p:cSld>
  <p:clrMapOvr>
    <a:masterClrMapping/>
  </p:clrMapOvr>
  <p:transition>
    <p:comb/>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75751939.jpg"/>
          <p:cNvPicPr>
            <a:picLocks noChangeAspect="1"/>
          </p:cNvPicPr>
          <p:nvPr/>
        </p:nvPicPr>
        <p:blipFill>
          <a:blip r:embed="rId2" cstate="print">
            <a:lum contrast="10000"/>
          </a:blip>
          <a:stretch>
            <a:fillRect/>
          </a:stretch>
        </p:blipFill>
        <p:spPr>
          <a:xfrm>
            <a:off x="539552" y="2924944"/>
            <a:ext cx="6840760" cy="3744279"/>
          </a:xfrm>
          <a:prstGeom prst="rect">
            <a:avLst/>
          </a:prstGeom>
          <a:ln>
            <a:noFill/>
          </a:ln>
          <a:effectLst>
            <a:softEdge rad="112500"/>
          </a:effectLst>
        </p:spPr>
      </p:pic>
      <p:sp>
        <p:nvSpPr>
          <p:cNvPr id="2" name="Заголовок 1"/>
          <p:cNvSpPr>
            <a:spLocks noGrp="1"/>
          </p:cNvSpPr>
          <p:nvPr>
            <p:ph type="title"/>
          </p:nvPr>
        </p:nvSpPr>
        <p:spPr>
          <a:xfrm>
            <a:off x="179512" y="188640"/>
            <a:ext cx="8280920" cy="3087216"/>
          </a:xfrm>
        </p:spPr>
        <p:txBody>
          <a:bodyPr>
            <a:normAutofit fontScale="90000"/>
          </a:bodyPr>
          <a:lstStyle/>
          <a:p>
            <a:r>
              <a:rPr lang="ru-RU" dirty="0" err="1" smtClean="0">
                <a:solidFill>
                  <a:schemeClr val="tx1">
                    <a:lumMod val="95000"/>
                    <a:lumOff val="5000"/>
                  </a:schemeClr>
                </a:solidFill>
              </a:rPr>
              <a:t>Під</a:t>
            </a:r>
            <a:r>
              <a:rPr lang="ru-RU" dirty="0" smtClean="0">
                <a:solidFill>
                  <a:schemeClr val="tx1">
                    <a:lumMod val="95000"/>
                    <a:lumOff val="5000"/>
                  </a:schemeClr>
                </a:solidFill>
              </a:rPr>
              <a:t> час </a:t>
            </a:r>
            <a:r>
              <a:rPr lang="ru-RU" b="1" dirty="0" err="1" smtClean="0">
                <a:solidFill>
                  <a:schemeClr val="tx1">
                    <a:lumMod val="95000"/>
                    <a:lumOff val="5000"/>
                  </a:schemeClr>
                </a:solidFill>
              </a:rPr>
              <a:t>прогулянки</a:t>
            </a:r>
            <a:r>
              <a:rPr lang="ru-RU" dirty="0" smtClean="0">
                <a:solidFill>
                  <a:schemeClr val="tx1">
                    <a:lumMod val="95000"/>
                    <a:lumOff val="5000"/>
                  </a:schemeClr>
                </a:solidFill>
              </a:rPr>
              <a:t> </a:t>
            </a:r>
            <a:r>
              <a:rPr lang="ru-RU" u="sng" dirty="0" smtClean="0">
                <a:solidFill>
                  <a:srgbClr val="C00000"/>
                </a:solidFill>
              </a:rPr>
              <a:t>ЗАБОРОНЯЄТЬСЯ</a:t>
            </a:r>
            <a:r>
              <a:rPr lang="ru-RU" dirty="0" smtClean="0">
                <a:solidFill>
                  <a:schemeClr val="tx1">
                    <a:lumMod val="95000"/>
                    <a:lumOff val="5000"/>
                  </a:schemeClr>
                </a:solidFill>
              </a:rPr>
              <a:t>:</a:t>
            </a:r>
            <a:br>
              <a:rPr lang="ru-RU" dirty="0" smtClean="0">
                <a:solidFill>
                  <a:schemeClr val="tx1">
                    <a:lumMod val="95000"/>
                    <a:lumOff val="5000"/>
                  </a:schemeClr>
                </a:solidFill>
              </a:rPr>
            </a:br>
            <a:r>
              <a:rPr lang="ru-RU" dirty="0" smtClean="0">
                <a:solidFill>
                  <a:schemeClr val="tx1">
                    <a:lumMod val="95000"/>
                    <a:lumOff val="5000"/>
                  </a:schemeClr>
                </a:solidFill>
                <a:sym typeface="Wingdings"/>
              </a:rPr>
              <a:t> </a:t>
            </a:r>
            <a:r>
              <a:rPr lang="ru-RU" dirty="0" err="1" smtClean="0">
                <a:solidFill>
                  <a:schemeClr val="tx1">
                    <a:lumMod val="95000"/>
                    <a:lumOff val="5000"/>
                  </a:schemeClr>
                </a:solidFill>
              </a:rPr>
              <a:t>підходити</a:t>
            </a:r>
            <a:r>
              <a:rPr lang="ru-RU" dirty="0" smtClean="0">
                <a:solidFill>
                  <a:schemeClr val="tx1">
                    <a:lumMod val="95000"/>
                    <a:lumOff val="5000"/>
                  </a:schemeClr>
                </a:solidFill>
              </a:rPr>
              <a:t> </a:t>
            </a:r>
            <a:r>
              <a:rPr lang="ru-RU" dirty="0" smtClean="0">
                <a:solidFill>
                  <a:schemeClr val="tx1">
                    <a:lumMod val="95000"/>
                    <a:lumOff val="5000"/>
                  </a:schemeClr>
                </a:solidFill>
              </a:rPr>
              <a:t>до </a:t>
            </a:r>
            <a:r>
              <a:rPr lang="ru-RU" dirty="0" err="1" smtClean="0">
                <a:solidFill>
                  <a:schemeClr val="tx1">
                    <a:lumMod val="95000"/>
                    <a:lumOff val="5000"/>
                  </a:schemeClr>
                </a:solidFill>
              </a:rPr>
              <a:t>оголених</a:t>
            </a:r>
            <a:r>
              <a:rPr lang="ru-RU" dirty="0" smtClean="0">
                <a:solidFill>
                  <a:schemeClr val="tx1">
                    <a:lumMod val="95000"/>
                    <a:lumOff val="5000"/>
                  </a:schemeClr>
                </a:solidFill>
              </a:rPr>
              <a:t> </a:t>
            </a:r>
            <a:r>
              <a:rPr lang="ru-RU" dirty="0" err="1" smtClean="0">
                <a:solidFill>
                  <a:schemeClr val="tx1">
                    <a:lumMod val="95000"/>
                    <a:lumOff val="5000"/>
                  </a:schemeClr>
                </a:solidFill>
              </a:rPr>
              <a:t>дротів</a:t>
            </a:r>
            <a:r>
              <a:rPr lang="ru-RU" dirty="0" smtClean="0">
                <a:solidFill>
                  <a:schemeClr val="tx1">
                    <a:lumMod val="95000"/>
                    <a:lumOff val="5000"/>
                  </a:schemeClr>
                </a:solidFill>
              </a:rPr>
              <a:t> </a:t>
            </a:r>
            <a:r>
              <a:rPr lang="ru-RU" dirty="0" err="1" smtClean="0">
                <a:solidFill>
                  <a:schemeClr val="tx1">
                    <a:lumMod val="95000"/>
                    <a:lumOff val="5000"/>
                  </a:schemeClr>
                </a:solidFill>
              </a:rPr>
              <a:t>і</a:t>
            </a:r>
            <a:r>
              <a:rPr lang="ru-RU" dirty="0" smtClean="0">
                <a:solidFill>
                  <a:schemeClr val="tx1">
                    <a:lumMod val="95000"/>
                    <a:lumOff val="5000"/>
                  </a:schemeClr>
                </a:solidFill>
              </a:rPr>
              <a:t> </a:t>
            </a:r>
            <a:r>
              <a:rPr lang="ru-RU" dirty="0" err="1" smtClean="0">
                <a:solidFill>
                  <a:schemeClr val="tx1">
                    <a:lumMod val="95000"/>
                    <a:lumOff val="5000"/>
                  </a:schemeClr>
                </a:solidFill>
              </a:rPr>
              <a:t>чіпати</a:t>
            </a:r>
            <a:r>
              <a:rPr lang="ru-RU" dirty="0" smtClean="0">
                <a:solidFill>
                  <a:schemeClr val="tx1">
                    <a:lumMod val="95000"/>
                    <a:lumOff val="5000"/>
                  </a:schemeClr>
                </a:solidFill>
              </a:rPr>
              <a:t> </a:t>
            </a:r>
            <a:r>
              <a:rPr lang="ru-RU" dirty="0" err="1" smtClean="0">
                <a:solidFill>
                  <a:schemeClr val="tx1">
                    <a:lumMod val="95000"/>
                    <a:lumOff val="5000"/>
                  </a:schemeClr>
                </a:solidFill>
              </a:rPr>
              <a:t>їх</a:t>
            </a:r>
            <a:r>
              <a:rPr lang="ru-RU" dirty="0" smtClean="0">
                <a:solidFill>
                  <a:schemeClr val="tx1">
                    <a:lumMod val="95000"/>
                    <a:lumOff val="5000"/>
                  </a:schemeClr>
                </a:solidFill>
              </a:rPr>
              <a:t> руками;</a:t>
            </a:r>
            <a:br>
              <a:rPr lang="ru-RU" dirty="0" smtClean="0">
                <a:solidFill>
                  <a:schemeClr val="tx1">
                    <a:lumMod val="95000"/>
                    <a:lumOff val="5000"/>
                  </a:schemeClr>
                </a:solidFill>
              </a:rPr>
            </a:br>
            <a:r>
              <a:rPr lang="ru-RU" dirty="0" smtClean="0">
                <a:solidFill>
                  <a:schemeClr val="tx1">
                    <a:lumMod val="95000"/>
                    <a:lumOff val="5000"/>
                  </a:schemeClr>
                </a:solidFill>
                <a:sym typeface="Wingdings"/>
              </a:rPr>
              <a:t> </a:t>
            </a:r>
            <a:r>
              <a:rPr lang="ru-RU" dirty="0" err="1" smtClean="0">
                <a:solidFill>
                  <a:schemeClr val="tx1">
                    <a:lumMod val="95000"/>
                    <a:lumOff val="5000"/>
                  </a:schemeClr>
                </a:solidFill>
              </a:rPr>
              <a:t>розводити</a:t>
            </a:r>
            <a:r>
              <a:rPr lang="ru-RU" dirty="0" smtClean="0">
                <a:solidFill>
                  <a:schemeClr val="tx1">
                    <a:lumMod val="95000"/>
                    <a:lumOff val="5000"/>
                  </a:schemeClr>
                </a:solidFill>
              </a:rPr>
              <a:t> </a:t>
            </a:r>
            <a:r>
              <a:rPr lang="ru-RU" dirty="0" err="1" smtClean="0">
                <a:solidFill>
                  <a:schemeClr val="tx1">
                    <a:lumMod val="95000"/>
                    <a:lumOff val="5000"/>
                  </a:schemeClr>
                </a:solidFill>
              </a:rPr>
              <a:t>багаття</a:t>
            </a:r>
            <a:r>
              <a:rPr lang="ru-RU" dirty="0" smtClean="0">
                <a:solidFill>
                  <a:schemeClr val="tx1">
                    <a:lumMod val="95000"/>
                    <a:lumOff val="5000"/>
                  </a:schemeClr>
                </a:solidFill>
              </a:rPr>
              <a:t>;</a:t>
            </a:r>
            <a:br>
              <a:rPr lang="ru-RU" dirty="0" smtClean="0">
                <a:solidFill>
                  <a:schemeClr val="tx1">
                    <a:lumMod val="95000"/>
                    <a:lumOff val="5000"/>
                  </a:schemeClr>
                </a:solidFill>
              </a:rPr>
            </a:br>
            <a:r>
              <a:rPr lang="ru-RU" dirty="0" smtClean="0">
                <a:solidFill>
                  <a:schemeClr val="tx1">
                    <a:lumMod val="95000"/>
                    <a:lumOff val="5000"/>
                  </a:schemeClr>
                </a:solidFill>
                <a:sym typeface="Wingdings"/>
              </a:rPr>
              <a:t> </a:t>
            </a:r>
            <a:r>
              <a:rPr lang="ru-RU" dirty="0" err="1" smtClean="0">
                <a:solidFill>
                  <a:schemeClr val="tx1">
                    <a:lumMod val="95000"/>
                    <a:lumOff val="5000"/>
                  </a:schemeClr>
                </a:solidFill>
              </a:rPr>
              <a:t>запускати</a:t>
            </a:r>
            <a:r>
              <a:rPr lang="ru-RU" dirty="0" smtClean="0">
                <a:solidFill>
                  <a:schemeClr val="tx1">
                    <a:lumMod val="95000"/>
                    <a:lumOff val="5000"/>
                  </a:schemeClr>
                </a:solidFill>
              </a:rPr>
              <a:t> </a:t>
            </a:r>
            <a:r>
              <a:rPr lang="ru-RU" dirty="0" err="1" smtClean="0">
                <a:solidFill>
                  <a:schemeClr val="tx1">
                    <a:lumMod val="95000"/>
                    <a:lumOff val="5000"/>
                  </a:schemeClr>
                </a:solidFill>
              </a:rPr>
              <a:t>повітряних</a:t>
            </a:r>
            <a:r>
              <a:rPr lang="ru-RU" dirty="0" smtClean="0">
                <a:solidFill>
                  <a:schemeClr val="tx1">
                    <a:lumMod val="95000"/>
                    <a:lumOff val="5000"/>
                  </a:schemeClr>
                </a:solidFill>
              </a:rPr>
              <a:t> </a:t>
            </a:r>
            <a:r>
              <a:rPr lang="ru-RU" dirty="0" err="1" smtClean="0">
                <a:solidFill>
                  <a:schemeClr val="tx1">
                    <a:lumMod val="95000"/>
                    <a:lumOff val="5000"/>
                  </a:schemeClr>
                </a:solidFill>
              </a:rPr>
              <a:t>зміїв</a:t>
            </a:r>
            <a:r>
              <a:rPr lang="ru-RU" dirty="0" smtClean="0">
                <a:solidFill>
                  <a:schemeClr val="tx1">
                    <a:lumMod val="95000"/>
                    <a:lumOff val="5000"/>
                  </a:schemeClr>
                </a:solidFill>
              </a:rPr>
              <a:t> </a:t>
            </a:r>
            <a:r>
              <a:rPr lang="ru-RU" dirty="0" err="1" smtClean="0">
                <a:solidFill>
                  <a:schemeClr val="tx1">
                    <a:lumMod val="95000"/>
                    <a:lumOff val="5000"/>
                  </a:schemeClr>
                </a:solidFill>
              </a:rPr>
              <a:t>під</a:t>
            </a:r>
            <a:r>
              <a:rPr lang="ru-RU" dirty="0" smtClean="0">
                <a:solidFill>
                  <a:schemeClr val="tx1">
                    <a:lumMod val="95000"/>
                    <a:lumOff val="5000"/>
                  </a:schemeClr>
                </a:solidFill>
              </a:rPr>
              <a:t> </a:t>
            </a:r>
            <a:r>
              <a:rPr lang="ru-RU" dirty="0" err="1" smtClean="0">
                <a:solidFill>
                  <a:schemeClr val="tx1">
                    <a:lumMod val="95000"/>
                    <a:lumOff val="5000"/>
                  </a:schemeClr>
                </a:solidFill>
              </a:rPr>
              <a:t>лініями</a:t>
            </a:r>
            <a:r>
              <a:rPr lang="ru-RU" dirty="0" smtClean="0">
                <a:solidFill>
                  <a:schemeClr val="tx1">
                    <a:lumMod val="95000"/>
                    <a:lumOff val="5000"/>
                  </a:schemeClr>
                </a:solidFill>
              </a:rPr>
              <a:t> </a:t>
            </a:r>
            <a:r>
              <a:rPr lang="ru-RU" dirty="0" err="1" smtClean="0">
                <a:solidFill>
                  <a:schemeClr val="tx1">
                    <a:lumMod val="95000"/>
                    <a:lumOff val="5000"/>
                  </a:schemeClr>
                </a:solidFill>
              </a:rPr>
              <a:t>електропередач</a:t>
            </a:r>
            <a:r>
              <a:rPr lang="ru-RU" dirty="0" smtClean="0">
                <a:solidFill>
                  <a:schemeClr val="tx1">
                    <a:lumMod val="95000"/>
                    <a:lumOff val="5000"/>
                  </a:schemeClr>
                </a:solidFill>
              </a:rPr>
              <a:t>;</a:t>
            </a:r>
            <a:br>
              <a:rPr lang="ru-RU" dirty="0" smtClean="0">
                <a:solidFill>
                  <a:schemeClr val="tx1">
                    <a:lumMod val="95000"/>
                    <a:lumOff val="5000"/>
                  </a:schemeClr>
                </a:solidFill>
              </a:rPr>
            </a:br>
            <a:r>
              <a:rPr lang="ru-RU" dirty="0" smtClean="0">
                <a:solidFill>
                  <a:schemeClr val="tx1">
                    <a:lumMod val="95000"/>
                    <a:lumOff val="5000"/>
                  </a:schemeClr>
                </a:solidFill>
                <a:sym typeface="Wingdings"/>
              </a:rPr>
              <a:t> </a:t>
            </a:r>
            <a:r>
              <a:rPr lang="ru-RU" dirty="0" err="1" smtClean="0">
                <a:solidFill>
                  <a:schemeClr val="tx1">
                    <a:lumMod val="95000"/>
                    <a:lumOff val="5000"/>
                  </a:schemeClr>
                </a:solidFill>
              </a:rPr>
              <a:t>гратись</a:t>
            </a:r>
            <a:r>
              <a:rPr lang="ru-RU" dirty="0" smtClean="0">
                <a:solidFill>
                  <a:schemeClr val="tx1">
                    <a:lumMod val="95000"/>
                    <a:lumOff val="5000"/>
                  </a:schemeClr>
                </a:solidFill>
              </a:rPr>
              <a:t> </a:t>
            </a:r>
            <a:r>
              <a:rPr lang="ru-RU" dirty="0" err="1" smtClean="0">
                <a:solidFill>
                  <a:schemeClr val="tx1">
                    <a:lumMod val="95000"/>
                    <a:lumOff val="5000"/>
                  </a:schemeClr>
                </a:solidFill>
              </a:rPr>
              <a:t>поблизу</a:t>
            </a:r>
            <a:r>
              <a:rPr lang="ru-RU" dirty="0" smtClean="0">
                <a:solidFill>
                  <a:schemeClr val="tx1">
                    <a:lumMod val="95000"/>
                    <a:lumOff val="5000"/>
                  </a:schemeClr>
                </a:solidFill>
              </a:rPr>
              <a:t> </a:t>
            </a:r>
            <a:r>
              <a:rPr lang="ru-RU" dirty="0" err="1" smtClean="0">
                <a:solidFill>
                  <a:schemeClr val="tx1">
                    <a:lumMod val="95000"/>
                    <a:lumOff val="5000"/>
                  </a:schemeClr>
                </a:solidFill>
              </a:rPr>
              <a:t>підстанцій</a:t>
            </a:r>
            <a:r>
              <a:rPr lang="ru-RU" dirty="0" smtClean="0">
                <a:solidFill>
                  <a:schemeClr val="tx1">
                    <a:lumMod val="95000"/>
                    <a:lumOff val="5000"/>
                  </a:schemeClr>
                </a:solidFill>
              </a:rPr>
              <a:t>.</a:t>
            </a:r>
            <a:r>
              <a:rPr lang="ru-RU" dirty="0" smtClean="0"/>
              <a:t/>
            </a:r>
            <a:br>
              <a:rPr lang="ru-RU" dirty="0" smtClean="0"/>
            </a:br>
            <a:endParaRPr lang="uk-UA" dirty="0"/>
          </a:p>
        </p:txBody>
      </p:sp>
    </p:spTree>
  </p:cSld>
  <p:clrMapOvr>
    <a:masterClrMapping/>
  </p:clrMapOvr>
  <p:transition>
    <p:pull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284</TotalTime>
  <Words>248</Words>
  <Application>Microsoft Office PowerPoint</Application>
  <PresentationFormat>Экран (4:3)</PresentationFormat>
  <Paragraphs>22</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Эркер</vt:lpstr>
      <vt:lpstr>Безпека людини під час роботи з електричними приладами і пристроями</vt:lpstr>
      <vt:lpstr>Кожен день ти користуєшся електричними приладами, але потрібно знати, що вони криють у собі небезпеку. Так, дія електричного струму на людину може призводити до електричних травм та пошкоджень, таких як скорочення м'язів, що супроводжується сильним болем, втратою свідомості, порушенням роботи серця чи дихання. Іноді трапляються нещасні випадки від дії електричного струму, які приводять до смерті людини. Та, щоб уникнути багатьох неприємностей, тобі достатньо завжди пам’ятати та дотримуватись правил поводження з електричними приладами:  Електронагрівальні прилади, такі як електрочайник, електропраска, електрокамін та інші, потрібно включати в електромережу справними.  Якщо ти дивишся телевізор, а екран погас або почав миготіти, ні в якому разі не можна по ньому стукати. Він може загорітися або навіть вибухнути. Його треба негайно вимкнути. </vt:lpstr>
      <vt:lpstr> Переважна кількість побутових електроприладів є пе­реносними, і при цьому часто виникає пошкодження їх ізоляції. Також буває, що електричний дріт обірвався чи оголився. У таких випадках ні в якому разі не торкайся оголених місць, бо це може призвести до травми.  Не залишайте без нагляду увімкненими в розетку електро­прилади. </vt:lpstr>
      <vt:lpstr>Забороняється тягнути за електричний шнур руками, тому що він може обірватися і вразити електричним струмом. Не торкайся мокрими руками та не витирай вологою ганчіркою електричні кабелі, штепсельні розетки, вимикачі, інші електроприлади, ввімкнені в електромережу. Не можна підвішувати речі на кабелі. </vt:lpstr>
      <vt:lpstr>Не можна заповнювати водою ввімкнені в електромережу чайники, кавоварки, каструлі. Коли ідеш з дому – всі електроприлади мають бути вимкнені. Не можна бавитись із штепсельними розетками – це загрожує твоєму життю.  </vt:lpstr>
      <vt:lpstr>Використання електричних приладів не за призначенням або не­вміле користування ними, може призвести до пожежі! Але якщо вже так сталося, що електричне обладнання загорілося, то перш за все потрібно: вимкнути електрорубильник. (А ти знаєш, де знаходиться електрорубильник твого помешкання? Якщо ні, тоді негайно попроси своїх батьків показати тобі його і навчити, як ним користуватися!) </vt:lpstr>
      <vt:lpstr>Якщо знеструмити електромережу неможливо, то слід пам’ятати: не можна застосовувати для гасіння воду та пінні вогнегасники, можна лише порошкові!     </vt:lpstr>
      <vt:lpstr>Якщо електроприлад зайнявся, спробуй діяти за такою схемою:  обмотай руку сухою ганчіркою  висмикни вилку з розетки  накрий палаючий предмет ковдрою  повідом дорослих про пожежу. </vt:lpstr>
      <vt:lpstr>Під час прогулянки ЗАБОРОНЯЄТЬСЯ:  підходити до оголених дротів і чіпати їх руками;  розводити багаття;  запускати повітряних зміїв під лініями електропередач;  гратись поблизу підстанцій. </vt:lpstr>
      <vt:lpstr>Висновок: Якщо не забувати ці прості правила, то можна уникнути багатьох неприємностей. Пам’ятай, несправності в електромережі й електричних приладах може усунути лише спеціаліст-електрик! </vt:lpstr>
      <vt:lpstr>Дякуємо за увагу!</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Тата</dc:creator>
  <cp:lastModifiedBy>Тата</cp:lastModifiedBy>
  <cp:revision>29</cp:revision>
  <dcterms:created xsi:type="dcterms:W3CDTF">2014-02-02T18:20:16Z</dcterms:created>
  <dcterms:modified xsi:type="dcterms:W3CDTF">2014-02-02T23:04:29Z</dcterms:modified>
</cp:coreProperties>
</file>