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7" r:id="rId4"/>
    <p:sldId id="262" r:id="rId5"/>
    <p:sldId id="258" r:id="rId6"/>
    <p:sldId id="266" r:id="rId7"/>
    <p:sldId id="268" r:id="rId8"/>
    <p:sldId id="259" r:id="rId9"/>
    <p:sldId id="263" r:id="rId10"/>
    <p:sldId id="260" r:id="rId11"/>
    <p:sldId id="264" r:id="rId12"/>
    <p:sldId id="261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DEFDA65-1500-4B79-A248-52465468BD53}" type="datetimeFigureOut">
              <a:rPr lang="ru-RU" smtClean="0"/>
              <a:t>20.02.2013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B06C3BD-2EF5-491C-B2D8-078429CCB6A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643050"/>
            <a:ext cx="909736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Електромагніти</a:t>
            </a:r>
            <a:endParaRPr lang="ru-RU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929718" cy="6429396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Важкоатлети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електромагніт</a:t>
            </a:r>
            <a:r>
              <a:rPr lang="ru-RU" dirty="0" smtClean="0"/>
              <a:t> для </a:t>
            </a:r>
            <a:r>
              <a:rPr lang="ru-RU" dirty="0" err="1" smtClean="0"/>
              <a:t>тренувань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підвішують</a:t>
            </a:r>
            <a:r>
              <a:rPr lang="ru-RU" dirty="0" smtClean="0"/>
              <a:t> на </a:t>
            </a:r>
            <a:r>
              <a:rPr lang="ru-RU" dirty="0" err="1" smtClean="0"/>
              <a:t>висоті</a:t>
            </a:r>
            <a:r>
              <a:rPr lang="ru-RU" dirty="0" smtClean="0"/>
              <a:t>,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більшій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зросту</a:t>
            </a:r>
            <a:r>
              <a:rPr lang="ru-RU" dirty="0" smtClean="0"/>
              <a:t>, а спортсмен, </a:t>
            </a:r>
            <a:r>
              <a:rPr lang="ru-RU" dirty="0" err="1" smtClean="0"/>
              <a:t>тримаючив</a:t>
            </a:r>
            <a:r>
              <a:rPr lang="ru-RU" dirty="0" smtClean="0"/>
              <a:t> руках </a:t>
            </a:r>
            <a:r>
              <a:rPr lang="ru-RU" dirty="0" err="1" smtClean="0"/>
              <a:t>залізну</a:t>
            </a:r>
            <a:r>
              <a:rPr lang="ru-RU" dirty="0" smtClean="0"/>
              <a:t> </a:t>
            </a:r>
            <a:r>
              <a:rPr lang="ru-RU" dirty="0" err="1" smtClean="0"/>
              <a:t>праску</a:t>
            </a:r>
            <a:r>
              <a:rPr lang="ru-RU" dirty="0" smtClean="0"/>
              <a:t>,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побороти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</a:t>
            </a:r>
            <a:r>
              <a:rPr lang="ru-RU" dirty="0" err="1" smtClean="0"/>
              <a:t>притягання</a:t>
            </a:r>
            <a:r>
              <a:rPr lang="ru-RU" dirty="0" smtClean="0"/>
              <a:t>.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струму,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регулюється</a:t>
            </a:r>
            <a:r>
              <a:rPr lang="ru-RU" dirty="0" smtClean="0"/>
              <a:t> тренером, </a:t>
            </a:r>
            <a:r>
              <a:rPr lang="ru-RU" dirty="0" err="1" smtClean="0"/>
              <a:t>притягання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різної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таким, </a:t>
            </a:r>
            <a:r>
              <a:rPr lang="ru-RU" dirty="0" err="1" smtClean="0"/>
              <a:t>що</a:t>
            </a:r>
            <a:r>
              <a:rPr lang="ru-RU" dirty="0" smtClean="0"/>
              <a:t> атлет, не </a:t>
            </a:r>
            <a:r>
              <a:rPr lang="ru-RU" dirty="0" err="1" smtClean="0"/>
              <a:t>бажаючи</a:t>
            </a:r>
            <a:r>
              <a:rPr lang="ru-RU" dirty="0" smtClean="0"/>
              <a:t> </a:t>
            </a:r>
            <a:r>
              <a:rPr lang="ru-RU" dirty="0" err="1" smtClean="0"/>
              <a:t>випускати</a:t>
            </a:r>
            <a:r>
              <a:rPr lang="ru-RU" dirty="0" smtClean="0"/>
              <a:t> </a:t>
            </a:r>
            <a:r>
              <a:rPr lang="ru-RU" dirty="0" err="1" smtClean="0"/>
              <a:t>праски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рук, </a:t>
            </a:r>
            <a:r>
              <a:rPr lang="ru-RU" dirty="0" err="1" smtClean="0"/>
              <a:t>ризикує</a:t>
            </a:r>
            <a:r>
              <a:rPr lang="ru-RU" dirty="0" smtClean="0"/>
              <a:t> </a:t>
            </a:r>
            <a:r>
              <a:rPr lang="ru-RU" dirty="0" err="1" smtClean="0"/>
              <a:t>повиснути</a:t>
            </a:r>
            <a:r>
              <a:rPr lang="ru-RU" dirty="0" smtClean="0"/>
              <a:t> на </a:t>
            </a:r>
            <a:r>
              <a:rPr lang="ru-RU" dirty="0" err="1" smtClean="0"/>
              <a:t>магніті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0"/>
            <a:ext cx="685804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616908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Сільськогосподарська</a:t>
            </a:r>
            <a:r>
              <a:rPr lang="ru-RU" dirty="0" smtClean="0"/>
              <a:t> </a:t>
            </a:r>
            <a:r>
              <a:rPr lang="ru-RU" dirty="0" err="1" smtClean="0"/>
              <a:t>техніка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магніти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відділити</a:t>
            </a:r>
            <a:r>
              <a:rPr lang="ru-RU" dirty="0" smtClean="0"/>
              <a:t> </a:t>
            </a:r>
            <a:r>
              <a:rPr lang="ru-RU" dirty="0" err="1" smtClean="0"/>
              <a:t>ворсисте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бур’янів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гладенького зерна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суміш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обсипати</a:t>
            </a:r>
            <a:r>
              <a:rPr lang="ru-RU" dirty="0" smtClean="0"/>
              <a:t> </a:t>
            </a:r>
            <a:r>
              <a:rPr lang="ru-RU" dirty="0" err="1" smtClean="0"/>
              <a:t>залізним</a:t>
            </a:r>
            <a:r>
              <a:rPr lang="ru-RU" dirty="0" smtClean="0"/>
              <a:t> порошком, то крупинки </a:t>
            </a:r>
            <a:r>
              <a:rPr lang="ru-RU" dirty="0" err="1" smtClean="0"/>
              <a:t>заліза</a:t>
            </a:r>
            <a:r>
              <a:rPr lang="ru-RU" dirty="0" smtClean="0"/>
              <a:t> </a:t>
            </a:r>
            <a:r>
              <a:rPr lang="ru-RU" dirty="0" err="1" smtClean="0"/>
              <a:t>обліплять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бур’янів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пристануть</a:t>
            </a:r>
            <a:r>
              <a:rPr lang="ru-RU" dirty="0" smtClean="0"/>
              <a:t> до гладенького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 </a:t>
            </a:r>
            <a:r>
              <a:rPr lang="ru-RU" dirty="0" err="1" smtClean="0"/>
              <a:t>Магніт</a:t>
            </a:r>
            <a:r>
              <a:rPr lang="ru-RU" dirty="0" smtClean="0"/>
              <a:t> </a:t>
            </a:r>
            <a:r>
              <a:rPr lang="ru-RU" dirty="0" err="1" smtClean="0"/>
              <a:t>виловлює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бур’яни</a:t>
            </a:r>
            <a:r>
              <a:rPr lang="ru-RU" dirty="0" smtClean="0"/>
              <a:t>. </a:t>
            </a:r>
            <a:r>
              <a:rPr lang="ru-RU" dirty="0" err="1" smtClean="0"/>
              <a:t>Електромагнетизм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працівникам</a:t>
            </a:r>
            <a:r>
              <a:rPr lang="ru-RU" dirty="0" smtClean="0"/>
              <a:t> </a:t>
            </a:r>
            <a:r>
              <a:rPr lang="ru-RU" dirty="0" err="1" smtClean="0"/>
              <a:t>музеїв</a:t>
            </a:r>
            <a:r>
              <a:rPr lang="ru-RU" dirty="0" smtClean="0"/>
              <a:t> </a:t>
            </a:r>
            <a:r>
              <a:rPr lang="ru-RU" dirty="0" err="1" smtClean="0"/>
              <a:t>розділяти</a:t>
            </a:r>
            <a:r>
              <a:rPr lang="ru-RU" dirty="0" smtClean="0"/>
              <a:t> </a:t>
            </a:r>
            <a:r>
              <a:rPr lang="ru-RU" dirty="0" err="1" smtClean="0"/>
              <a:t>сторінки</a:t>
            </a:r>
            <a:r>
              <a:rPr lang="ru-RU" dirty="0" smtClean="0"/>
              <a:t> </a:t>
            </a:r>
            <a:r>
              <a:rPr lang="ru-RU" dirty="0" err="1" smtClean="0"/>
              <a:t>стародавніх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одноіменної</a:t>
            </a:r>
            <a:r>
              <a:rPr lang="ru-RU" dirty="0" smtClean="0"/>
              <a:t> </a:t>
            </a:r>
            <a:r>
              <a:rPr lang="ru-RU" dirty="0" err="1" smtClean="0"/>
              <a:t>електризації</a:t>
            </a:r>
            <a:r>
              <a:rPr lang="ru-RU" dirty="0" smtClean="0"/>
              <a:t> </a:t>
            </a:r>
            <a:r>
              <a:rPr lang="ru-RU" dirty="0" err="1" smtClean="0"/>
              <a:t>сторінок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072_html_77755680.gif"/>
          <p:cNvPicPr>
            <a:picLocks noChangeAspect="1"/>
          </p:cNvPicPr>
          <p:nvPr/>
        </p:nvPicPr>
        <p:blipFill>
          <a:blip r:embed="rId2"/>
          <a:srcRect b="27536"/>
          <a:stretch>
            <a:fillRect/>
          </a:stretch>
        </p:blipFill>
        <p:spPr>
          <a:xfrm>
            <a:off x="0" y="428604"/>
            <a:ext cx="9501222" cy="600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42918"/>
            <a:ext cx="9144000" cy="5168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Електромагні́</a:t>
            </a: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—</a:t>
            </a:r>
            <a:r>
              <a:rPr lang="en-US" sz="3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vi-VN" sz="3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пристрій, що створює магнітне </a:t>
            </a:r>
            <a:r>
              <a:rPr lang="vi-VN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поле</a:t>
            </a:r>
            <a:r>
              <a:rPr lang="uk-UA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vi-VN" sz="3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 </a:t>
            </a:r>
            <a:r>
              <a:rPr lang="vi-VN" sz="32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проходженні електричного струму. Звичайно електромагніт складається з обмотки іферомагнітного осердя, який набуває властивостей магніту при проходженні по обмотці струму. 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lectromagnet.jpg"/>
          <p:cNvPicPr>
            <a:picLocks noChangeAspect="1"/>
          </p:cNvPicPr>
          <p:nvPr/>
        </p:nvPicPr>
        <p:blipFill>
          <a:blip r:embed="rId2"/>
          <a:srcRect b="3745"/>
          <a:stretch>
            <a:fillRect/>
          </a:stretch>
        </p:blipFill>
        <p:spPr>
          <a:xfrm>
            <a:off x="0" y="-1"/>
            <a:ext cx="9151176" cy="6858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ic.academic.ru/pictures/wiki/files/83/Simple_electromagne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2247288" y="-1532964"/>
            <a:ext cx="4714908" cy="949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8358246" cy="6116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Обмотки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електромагнітів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виготовляють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ізольованого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алюмінієвого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або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мідного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дроту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хоча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надпровідні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електромагніти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Магнітопроводи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виготовляють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магнітом'яки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матеріалів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—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звичайно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зелектротехнічної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або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якісної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конструкційної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сталі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литої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сталі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чавуну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залізонікельових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залізокобальтових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сплавів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Для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зниження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втрат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вихрові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струми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магнітопроводи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виконують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набору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листів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(шихта).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10px-Природа_и_люди_24_извлечение_осколков_из_глаза_с_помощью_электромагнита.jpg"/>
          <p:cNvPicPr>
            <a:picLocks noChangeAspect="1"/>
          </p:cNvPicPr>
          <p:nvPr/>
        </p:nvPicPr>
        <p:blipFill>
          <a:blip r:embed="rId2"/>
          <a:srcRect l="4167" t="2986" r="4167" b="7424"/>
          <a:stretch>
            <a:fillRect/>
          </a:stretch>
        </p:blipFill>
        <p:spPr>
          <a:xfrm>
            <a:off x="2000232" y="0"/>
            <a:ext cx="5000660" cy="6819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571480"/>
            <a:ext cx="7446491" cy="5556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52"/>
            <a:ext cx="89530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Практичне використання електромагнітів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071546"/>
            <a:ext cx="85725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dirty="0"/>
              <a:t>На </a:t>
            </a:r>
            <a:r>
              <a:rPr lang="ru-RU" sz="3000" dirty="0" err="1"/>
              <a:t>металургійних</a:t>
            </a:r>
            <a:r>
              <a:rPr lang="ru-RU" sz="3000" dirty="0"/>
              <a:t> заводах </a:t>
            </a:r>
            <a:r>
              <a:rPr lang="ru-RU" sz="3000" dirty="0" err="1"/>
              <a:t>можна</a:t>
            </a:r>
            <a:r>
              <a:rPr lang="ru-RU" sz="3000" dirty="0"/>
              <a:t> </a:t>
            </a:r>
            <a:r>
              <a:rPr lang="ru-RU" sz="3000" dirty="0" err="1"/>
              <a:t>бачити</a:t>
            </a:r>
            <a:r>
              <a:rPr lang="ru-RU" sz="3000" dirty="0"/>
              <a:t> </a:t>
            </a:r>
            <a:r>
              <a:rPr lang="ru-RU" sz="3000" dirty="0" err="1"/>
              <a:t>гігантські</a:t>
            </a:r>
            <a:r>
              <a:rPr lang="ru-RU" sz="3000" dirty="0"/>
              <a:t> </a:t>
            </a:r>
            <a:r>
              <a:rPr lang="ru-RU" sz="3000" dirty="0" err="1"/>
              <a:t>електромагнітні</a:t>
            </a:r>
            <a:r>
              <a:rPr lang="ru-RU" sz="3000" dirty="0"/>
              <a:t> </a:t>
            </a:r>
            <a:r>
              <a:rPr lang="ru-RU" sz="3000" dirty="0" err="1"/>
              <a:t>підйомні</a:t>
            </a:r>
            <a:r>
              <a:rPr lang="ru-RU" sz="3000" dirty="0"/>
              <a:t> </a:t>
            </a:r>
            <a:r>
              <a:rPr lang="ru-RU" sz="3000" dirty="0" err="1"/>
              <a:t>крани</a:t>
            </a:r>
            <a:r>
              <a:rPr lang="ru-RU" sz="3000" dirty="0"/>
              <a:t>, </a:t>
            </a:r>
            <a:r>
              <a:rPr lang="ru-RU" sz="3000" dirty="0" err="1"/>
              <a:t>що</a:t>
            </a:r>
            <a:r>
              <a:rPr lang="ru-RU" sz="3000" dirty="0"/>
              <a:t> </a:t>
            </a:r>
            <a:r>
              <a:rPr lang="ru-RU" sz="3000" dirty="0" err="1"/>
              <a:t>переносять</a:t>
            </a:r>
            <a:r>
              <a:rPr lang="ru-RU" sz="3000" dirty="0"/>
              <a:t> </a:t>
            </a:r>
            <a:r>
              <a:rPr lang="ru-RU" sz="3000" dirty="0" err="1"/>
              <a:t>величезні</a:t>
            </a:r>
            <a:r>
              <a:rPr lang="ru-RU" sz="3000" dirty="0"/>
              <a:t> </a:t>
            </a:r>
            <a:r>
              <a:rPr lang="ru-RU" sz="3000" dirty="0" err="1"/>
              <a:t>вантажі</a:t>
            </a:r>
            <a:r>
              <a:rPr lang="ru-RU" sz="3000" dirty="0"/>
              <a:t> – </a:t>
            </a:r>
            <a:r>
              <a:rPr lang="ru-RU" sz="3000" dirty="0" err="1"/>
              <a:t>масивні</a:t>
            </a:r>
            <a:r>
              <a:rPr lang="ru-RU" sz="3000" dirty="0"/>
              <a:t> </a:t>
            </a:r>
            <a:r>
              <a:rPr lang="ru-RU" sz="3000" dirty="0" err="1"/>
              <a:t>залізні</a:t>
            </a:r>
            <a:r>
              <a:rPr lang="ru-RU" sz="3000" dirty="0"/>
              <a:t> </a:t>
            </a:r>
            <a:r>
              <a:rPr lang="ru-RU" sz="3000" dirty="0" err="1"/>
              <a:t>глиби</a:t>
            </a:r>
            <a:r>
              <a:rPr lang="ru-RU" sz="3000" dirty="0"/>
              <a:t>, </a:t>
            </a:r>
            <a:r>
              <a:rPr lang="ru-RU" sz="3000" dirty="0" err="1"/>
              <a:t>або</a:t>
            </a:r>
            <a:r>
              <a:rPr lang="ru-RU" sz="3000" dirty="0"/>
              <a:t> </a:t>
            </a:r>
            <a:r>
              <a:rPr lang="ru-RU" sz="3000" dirty="0" err="1"/>
              <a:t>частини</a:t>
            </a:r>
            <a:r>
              <a:rPr lang="ru-RU" sz="3000" dirty="0"/>
              <a:t> машин в десятки тонн – без всякого </a:t>
            </a:r>
            <a:r>
              <a:rPr lang="ru-RU" sz="3000" dirty="0" err="1"/>
              <a:t>прикріплення</a:t>
            </a:r>
            <a:r>
              <a:rPr lang="ru-RU" sz="3000" dirty="0"/>
              <a:t>. На одному </a:t>
            </a:r>
            <a:r>
              <a:rPr lang="ru-RU" sz="3000" dirty="0" err="1"/>
              <a:t>тільки</a:t>
            </a:r>
            <a:r>
              <a:rPr lang="ru-RU" sz="3000" dirty="0"/>
              <a:t> </a:t>
            </a:r>
            <a:r>
              <a:rPr lang="ru-RU" sz="3000" dirty="0" err="1"/>
              <a:t>металургійному</a:t>
            </a:r>
            <a:r>
              <a:rPr lang="ru-RU" sz="3000" dirty="0"/>
              <a:t> </a:t>
            </a:r>
            <a:r>
              <a:rPr lang="ru-RU" sz="3000" dirty="0" err="1"/>
              <a:t>заводі</a:t>
            </a:r>
            <a:r>
              <a:rPr lang="ru-RU" sz="3000" dirty="0"/>
              <a:t> </a:t>
            </a:r>
            <a:r>
              <a:rPr lang="ru-RU" sz="3000" dirty="0" err="1"/>
              <a:t>електромагнітний</a:t>
            </a:r>
            <a:r>
              <a:rPr lang="ru-RU" sz="3000" dirty="0"/>
              <a:t> кран переносить </a:t>
            </a:r>
            <a:r>
              <a:rPr lang="ru-RU" sz="3000" dirty="0" err="1"/>
              <a:t>одразу</a:t>
            </a:r>
            <a:r>
              <a:rPr lang="ru-RU" sz="3000" dirty="0"/>
              <a:t> 10 </a:t>
            </a:r>
            <a:r>
              <a:rPr lang="ru-RU" sz="3000" dirty="0" err="1"/>
              <a:t>рельсів</a:t>
            </a:r>
            <a:r>
              <a:rPr lang="ru-RU" sz="3000" dirty="0"/>
              <a:t>, </a:t>
            </a:r>
            <a:r>
              <a:rPr lang="ru-RU" sz="3000" dirty="0" err="1"/>
              <a:t>замінюючи</a:t>
            </a:r>
            <a:r>
              <a:rPr lang="ru-RU" sz="3000" dirty="0"/>
              <a:t> </a:t>
            </a:r>
            <a:r>
              <a:rPr lang="ru-RU" sz="3000" dirty="0" err="1"/>
              <a:t>ручну</a:t>
            </a:r>
            <a:r>
              <a:rPr lang="ru-RU" sz="3000" dirty="0"/>
              <a:t> </a:t>
            </a:r>
            <a:r>
              <a:rPr lang="ru-RU" sz="3000" dirty="0" err="1"/>
              <a:t>працю</a:t>
            </a:r>
            <a:r>
              <a:rPr lang="ru-RU" sz="3000" dirty="0"/>
              <a:t> 200 людей. Але </a:t>
            </a:r>
            <a:r>
              <a:rPr lang="ru-RU" sz="3000" dirty="0" err="1"/>
              <a:t>якщо</a:t>
            </a:r>
            <a:r>
              <a:rPr lang="ru-RU" sz="3000" dirty="0"/>
              <a:t> струм </a:t>
            </a:r>
            <a:r>
              <a:rPr lang="ru-RU" sz="3000" dirty="0" err="1"/>
              <a:t>з</a:t>
            </a:r>
            <a:r>
              <a:rPr lang="ru-RU" sz="3000" dirty="0"/>
              <a:t> </a:t>
            </a:r>
            <a:r>
              <a:rPr lang="ru-RU" sz="3000" dirty="0" err="1"/>
              <a:t>якоїсь</a:t>
            </a:r>
            <a:r>
              <a:rPr lang="ru-RU" sz="3000" dirty="0"/>
              <a:t> причини </a:t>
            </a:r>
            <a:r>
              <a:rPr lang="ru-RU" sz="3000" dirty="0" err="1"/>
              <a:t>припиниться</a:t>
            </a:r>
            <a:r>
              <a:rPr lang="ru-RU" sz="3000" dirty="0"/>
              <a:t>, </a:t>
            </a:r>
            <a:r>
              <a:rPr lang="ru-RU" sz="3000" dirty="0" err="1"/>
              <a:t>аварія</a:t>
            </a:r>
            <a:r>
              <a:rPr lang="ru-RU" sz="3000" dirty="0"/>
              <a:t> </a:t>
            </a:r>
            <a:r>
              <a:rPr lang="ru-RU" sz="3000" dirty="0" err="1"/>
              <a:t>неминуча</a:t>
            </a:r>
            <a:r>
              <a:rPr lang="ru-RU" sz="3000" dirty="0"/>
              <a:t>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566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261" y="0"/>
            <a:ext cx="5935477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84</TotalTime>
  <Words>197</Words>
  <Application>Microsoft Office PowerPoint</Application>
  <PresentationFormat>Экран (4:3)</PresentationFormat>
  <Paragraphs>11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</dc:creator>
  <cp:lastModifiedBy>Виктор</cp:lastModifiedBy>
  <cp:revision>9</cp:revision>
  <dcterms:created xsi:type="dcterms:W3CDTF">2013-02-20T16:05:11Z</dcterms:created>
  <dcterms:modified xsi:type="dcterms:W3CDTF">2013-02-20T17:29:15Z</dcterms:modified>
</cp:coreProperties>
</file>