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81813" cy="97107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79" d="100"/>
          <a:sy n="7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736E5C7C-E501-428E-9D2F-EBA7EB1B1D5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C0B6BDD7-44BE-42BB-80C7-48D2F7C77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BDD7-44BE-42BB-80C7-48D2F7C777DD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253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12D0E8-BA48-44AF-845F-4BD9323FEF98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2ACC04-A5AD-4018-B336-9E70E4B79BC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6976864" cy="525658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Реактивний рух — це рух, який виникає при відділені від тіла деякої його частини з певною швидкістю</a:t>
            </a:r>
          </a:p>
          <a:p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864095"/>
          </a:xfrm>
        </p:spPr>
        <p:txBody>
          <a:bodyPr/>
          <a:lstStyle/>
          <a:p>
            <a:r>
              <a:rPr lang="uk-UA" dirty="0" smtClean="0"/>
              <a:t>Реактивний рух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6" y="2574887"/>
            <a:ext cx="29210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62" y="2780928"/>
            <a:ext cx="43365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632848" cy="45365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Особливістю цього руху є те, що 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тіло може прискорюватися і гальмувати без якоїсь зовнішньої взаємодії з іншими тілами;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продукти згоряння при вилітанні отримують відносно ракети деяку швидкість;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відповідно до закону збереження імпульсу, сама ракета отримує такий самий імпульс, як і газ, але спрямований в інший бік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а законом збереження імпульсу розраховують швидкість ракети.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Теоретики реактивного руху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 Уперше ідею використання реактивного руху для космічних польотів запропонував учений-інженер Микола Кибальчич.</a:t>
            </a:r>
          </a:p>
          <a:p>
            <a:pPr marL="4572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r="39810" b="40550"/>
          <a:stretch/>
        </p:blipFill>
        <p:spPr bwMode="auto">
          <a:xfrm>
            <a:off x="1187624" y="2420888"/>
            <a:ext cx="271245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5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83570"/>
            <a:ext cx="8229600" cy="60417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Значний внесок в</a:t>
            </a:r>
          </a:p>
          <a:p>
            <a:pPr marL="0" indent="0">
              <a:buNone/>
            </a:pPr>
            <a:r>
              <a:rPr lang="uk-UA" dirty="0" smtClean="0"/>
              <a:t> розробку теорії космічної </a:t>
            </a:r>
          </a:p>
          <a:p>
            <a:pPr marL="0" indent="0">
              <a:buNone/>
            </a:pPr>
            <a:r>
              <a:rPr lang="uk-UA" dirty="0" smtClean="0"/>
              <a:t>техніки зробив російський</a:t>
            </a:r>
          </a:p>
          <a:p>
            <a:pPr marL="0" indent="0">
              <a:buNone/>
            </a:pPr>
            <a:r>
              <a:rPr lang="uk-UA" dirty="0" smtClean="0"/>
              <a:t> учений К. Е. Ціолковський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                          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та український — </a:t>
            </a:r>
          </a:p>
          <a:p>
            <a:pPr marL="0" indent="0">
              <a:buNone/>
            </a:pPr>
            <a:r>
              <a:rPr lang="uk-UA" dirty="0" smtClean="0"/>
              <a:t>                                   Юрій Кондратюк.</a:t>
            </a:r>
          </a:p>
          <a:p>
            <a:pPr marL="0" indent="0">
              <a:buNone/>
            </a:pPr>
            <a:r>
              <a:rPr lang="uk-UA" dirty="0"/>
              <a:t>                                       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sz="3600" b="1" dirty="0" smtClean="0"/>
              <a:t>                                                                                   Теоретики реактивного</a:t>
            </a:r>
          </a:p>
          <a:p>
            <a:pPr marL="0" indent="0">
              <a:buNone/>
            </a:pPr>
            <a:r>
              <a:rPr lang="uk-UA" sz="3600" b="1" dirty="0" smtClean="0"/>
              <a:t>                                         </a:t>
            </a:r>
            <a:r>
              <a:rPr lang="uk-UA" sz="3600" b="1" dirty="0"/>
              <a:t>руху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8" y="421624"/>
            <a:ext cx="2885122" cy="32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4431"/>
            <a:ext cx="2494507" cy="349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1" y="2018457"/>
            <a:ext cx="627922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7727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Орбіта Кондратюка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629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uk-UA" dirty="0" smtClean="0"/>
              <a:t>Реактивний рух властивий</a:t>
            </a:r>
          </a:p>
          <a:p>
            <a:r>
              <a:rPr lang="uk-UA" dirty="0" smtClean="0"/>
              <a:t> медузам, </a:t>
            </a:r>
          </a:p>
          <a:p>
            <a:r>
              <a:rPr lang="uk-UA" dirty="0" smtClean="0"/>
              <a:t>кальмарам, </a:t>
            </a:r>
          </a:p>
          <a:p>
            <a:r>
              <a:rPr lang="uk-UA" dirty="0" smtClean="0"/>
              <a:t>восьминогам </a:t>
            </a:r>
          </a:p>
          <a:p>
            <a:r>
              <a:rPr lang="uk-UA" dirty="0" smtClean="0"/>
              <a:t>та іншим</a:t>
            </a:r>
          </a:p>
          <a:p>
            <a:r>
              <a:rPr lang="uk-UA" dirty="0" smtClean="0"/>
              <a:t> живим організмам</a:t>
            </a:r>
          </a:p>
          <a:p>
            <a:pPr marL="45720" indent="0">
              <a:buNone/>
            </a:pP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2179"/>
              </p:ext>
            </p:extLst>
          </p:nvPr>
        </p:nvGraphicFramePr>
        <p:xfrm>
          <a:off x="2123728" y="6279033"/>
          <a:ext cx="3050794" cy="55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Объект упаковщика для оболочки" showAsIcon="1" r:id="rId4" imgW="3744000" imgH="685800" progId="Package">
                  <p:embed/>
                </p:oleObj>
              </mc:Choice>
              <mc:Fallback>
                <p:oleObj name="Объект упаковщика для оболочки" showAsIcon="1" r:id="rId4" imgW="3744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6279033"/>
                        <a:ext cx="3050794" cy="55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10" descr="C:\Users\Макс\Desktop\golovono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0" t="2223" r="24666" b="61178"/>
          <a:stretch/>
        </p:blipFill>
        <p:spPr bwMode="auto">
          <a:xfrm>
            <a:off x="2915816" y="1762794"/>
            <a:ext cx="3014414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Макс\Desktop\PR2012080819223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9570" r="24478" b="11645"/>
          <a:stretch/>
        </p:blipFill>
        <p:spPr bwMode="auto">
          <a:xfrm>
            <a:off x="5937621" y="332656"/>
            <a:ext cx="2934929" cy="25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акс\Desktop\кальмар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2" t="21579" r="11498" b="21695"/>
          <a:stretch/>
        </p:blipFill>
        <p:spPr bwMode="auto">
          <a:xfrm rot="10800000">
            <a:off x="5508104" y="3526136"/>
            <a:ext cx="260824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Макс\Desktop\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511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23728" y="260648"/>
                <a:ext cx="5420072" cy="633670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uk-UA" dirty="0" smtClean="0"/>
                  <a:t>                Відповіді до тестів</a:t>
                </a:r>
              </a:p>
              <a:p>
                <a:r>
                  <a:rPr lang="uk-UA" dirty="0" smtClean="0"/>
                  <a:t>1. </a:t>
                </a:r>
                <a:r>
                  <a:rPr lang="en-US" dirty="0" smtClean="0"/>
                  <a:t>F</a:t>
                </a:r>
                <a:r>
                  <a:rPr lang="uk-UA" dirty="0" smtClean="0"/>
                  <a:t>   Н</a:t>
                </a:r>
                <a:endParaRPr lang="en-US" dirty="0" smtClean="0"/>
              </a:p>
              <a:p>
                <a:r>
                  <a:rPr lang="en-US" dirty="0" smtClean="0"/>
                  <a:t>2. m</a:t>
                </a:r>
                <a:r>
                  <a:rPr lang="uk-UA" dirty="0" smtClean="0"/>
                  <a:t>   кг</a:t>
                </a:r>
                <a:endParaRPr lang="en-US" dirty="0" smtClean="0"/>
              </a:p>
              <a:p>
                <a:r>
                  <a:rPr lang="en-US" dirty="0" smtClean="0"/>
                  <a:t>3. F  t</a:t>
                </a:r>
              </a:p>
              <a:p>
                <a:r>
                  <a:rPr lang="en-US" dirty="0"/>
                  <a:t>4</a:t>
                </a:r>
                <a:r>
                  <a:rPr lang="en-US" dirty="0" smtClean="0"/>
                  <a:t>. m   </a:t>
                </a:r>
                <a:r>
                  <a:rPr lang="el-GR" sz="2400" dirty="0" smtClean="0">
                    <a:latin typeface="Times New Roman"/>
                    <a:cs typeface="Times New Roman"/>
                  </a:rPr>
                  <a:t>ῡ</a:t>
                </a:r>
                <a:endParaRPr lang="en-US" sz="2400" dirty="0" smtClean="0">
                  <a:latin typeface="Times New Roman"/>
                  <a:cs typeface="Times New Roman"/>
                </a:endParaRPr>
              </a:p>
              <a:p>
                <a:r>
                  <a:rPr lang="en-US" sz="2400" dirty="0" smtClean="0">
                    <a:latin typeface="Times New Roman"/>
                    <a:cs typeface="Times New Roman"/>
                  </a:rPr>
                  <a:t>5. </a:t>
                </a:r>
                <a:r>
                  <a:rPr lang="ru-RU" sz="2400" dirty="0" smtClean="0">
                    <a:latin typeface="Times New Roman"/>
                    <a:cs typeface="Times New Roman"/>
                  </a:rPr>
                  <a:t>кг • м/с</a:t>
                </a:r>
              </a:p>
              <a:p>
                <a:r>
                  <a:rPr lang="ru-RU" sz="2400" dirty="0" smtClean="0">
                    <a:latin typeface="Times New Roman"/>
                    <a:cs typeface="Times New Roman"/>
                  </a:rPr>
                  <a:t>6. Н • м</a:t>
                </a:r>
              </a:p>
              <a:p>
                <a:r>
                  <a:rPr lang="ru-RU" sz="2400" dirty="0" smtClean="0">
                    <a:latin typeface="Times New Roman"/>
                    <a:cs typeface="Times New Roman"/>
                  </a:rPr>
                  <a:t>7. </a:t>
                </a:r>
                <a:r>
                  <a:rPr lang="ru-RU" sz="2400" dirty="0" err="1" smtClean="0">
                    <a:latin typeface="Times New Roman"/>
                    <a:cs typeface="Times New Roman"/>
                  </a:rPr>
                  <a:t>замкненою</a:t>
                </a:r>
                <a:endParaRPr lang="ru-RU" sz="2400" dirty="0" smtClean="0">
                  <a:latin typeface="Times New Roman"/>
                  <a:cs typeface="Times New Roman"/>
                </a:endParaRPr>
              </a:p>
              <a:p>
                <a:r>
                  <a:rPr lang="ru-RU" sz="2400" dirty="0" smtClean="0">
                    <a:latin typeface="Times New Roman"/>
                    <a:cs typeface="Times New Roman"/>
                  </a:rPr>
                  <a:t>8. два</a:t>
                </a:r>
              </a:p>
              <a:p>
                <a:r>
                  <a:rPr lang="ru-RU" sz="2400" dirty="0" smtClean="0">
                    <a:latin typeface="Times New Roman"/>
                    <a:cs typeface="Times New Roman"/>
                  </a:rPr>
                  <a:t>9. </a:t>
                </a:r>
                <a:r>
                  <a:rPr lang="ru-RU" sz="2400" dirty="0" err="1" smtClean="0">
                    <a:latin typeface="Times New Roman"/>
                    <a:cs typeface="Times New Roman"/>
                  </a:rPr>
                  <a:t>векторна</a:t>
                </a:r>
                <a:r>
                  <a:rPr lang="ru-RU" sz="2400" dirty="0" smtClean="0">
                    <a:latin typeface="Times New Roman"/>
                    <a:cs typeface="Times New Roman"/>
                  </a:rPr>
                  <a:t>     </a:t>
                </a:r>
                <a:r>
                  <a:rPr lang="ru-RU" sz="2400" dirty="0" err="1" smtClean="0">
                    <a:latin typeface="Times New Roman"/>
                    <a:cs typeface="Times New Roman"/>
                  </a:rPr>
                  <a:t>векторн</a:t>
                </a:r>
                <a:r>
                  <a:rPr lang="uk-UA" sz="2400" dirty="0" smtClean="0">
                    <a:latin typeface="Times New Roman"/>
                    <a:cs typeface="Times New Roman"/>
                  </a:rPr>
                  <a:t>і</a:t>
                </a:r>
                <a:r>
                  <a:rPr lang="ru-RU" sz="2400" dirty="0" smtClean="0">
                    <a:latin typeface="Times New Roman"/>
                    <a:cs typeface="Times New Roman"/>
                  </a:rPr>
                  <a:t>й</a:t>
                </a:r>
                <a:endParaRPr lang="uk-UA" sz="2400" dirty="0" smtClean="0">
                  <a:latin typeface="Times New Roman"/>
                  <a:cs typeface="Times New Roman"/>
                </a:endParaRPr>
              </a:p>
              <a:p>
                <a:r>
                  <a:rPr lang="ru-RU" sz="2400" dirty="0" smtClean="0">
                    <a:latin typeface="Times New Roman"/>
                    <a:cs typeface="Times New Roman"/>
                  </a:rPr>
                  <a:t>10</a:t>
                </a:r>
                <a:r>
                  <a:rPr lang="en-US" sz="2400" dirty="0">
                    <a:latin typeface="Times New Roman"/>
                    <a:cs typeface="Times New Roman"/>
                  </a:rPr>
                  <a:t>.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Times New Roman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i="1" dirty="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/>
                            <a:cs typeface="Times New Roman"/>
                          </a:rPr>
                          <m:t>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imes New Roman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smtClean="0">
                            <a:latin typeface="Cambria Math"/>
                            <a:cs typeface="Times New Roman"/>
                          </a:rPr>
                          <m:t>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/>
                    <a:cs typeface="Times New Roman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smtClean="0">
                            <a:latin typeface="Cambria Math"/>
                            <a:cs typeface="Times New Roman"/>
                          </a:rPr>
                          <m:t>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Times New Roman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/>
                            <a:cs typeface="Times New Roman"/>
                          </a:rPr>
                          <m:t>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/>
                  <a:cs typeface="Times New Roman"/>
                </a:endParaRPr>
              </a:p>
              <a:p>
                <a:r>
                  <a:rPr lang="ru-RU" sz="2400" dirty="0" smtClean="0">
                    <a:latin typeface="Times New Roman"/>
                    <a:cs typeface="Times New Roman"/>
                  </a:rPr>
                  <a:t>11. </a:t>
                </a:r>
                <a:r>
                  <a:rPr lang="ru-RU" sz="2400" dirty="0" err="1" smtClean="0">
                    <a:latin typeface="Times New Roman"/>
                    <a:cs typeface="Times New Roman"/>
                  </a:rPr>
                  <a:t>реактивний</a:t>
                </a:r>
                <a:r>
                  <a:rPr lang="ru-RU" sz="24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dirty="0" err="1" smtClean="0">
                    <a:latin typeface="Times New Roman"/>
                    <a:cs typeface="Times New Roman"/>
                  </a:rPr>
                  <a:t>рух</a:t>
                </a:r>
                <a:endParaRPr lang="en-US" sz="2400" dirty="0" smtClean="0">
                  <a:latin typeface="Times New Roman"/>
                  <a:cs typeface="Times New Roman"/>
                </a:endParaRPr>
              </a:p>
              <a:p>
                <a:r>
                  <a:rPr lang="ru-RU" sz="2400" dirty="0" smtClean="0"/>
                  <a:t>12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якщо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тіло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в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стані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спокою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23728" y="260648"/>
                <a:ext cx="5420072" cy="6336704"/>
              </a:xfrm>
              <a:blipFill rotWithShape="1">
                <a:blip r:embed="rId2"/>
                <a:stretch>
                  <a:fillRect l="-1573" t="-6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2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242</Words>
  <Application>Microsoft Office PowerPoint</Application>
  <PresentationFormat>Экран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Объект упаковщика для оболочки</vt:lpstr>
      <vt:lpstr>Реактивний рух</vt:lpstr>
      <vt:lpstr>Презентация PowerPoint</vt:lpstr>
      <vt:lpstr> Теоретики реактивного руху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Реактивний рух</dc:title>
  <dc:creator>Макс</dc:creator>
  <cp:lastModifiedBy>Макс</cp:lastModifiedBy>
  <cp:revision>14</cp:revision>
  <cp:lastPrinted>2013-01-24T20:39:33Z</cp:lastPrinted>
  <dcterms:created xsi:type="dcterms:W3CDTF">2012-12-12T19:34:20Z</dcterms:created>
  <dcterms:modified xsi:type="dcterms:W3CDTF">2014-12-01T16:04:32Z</dcterms:modified>
</cp:coreProperties>
</file>