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EB792BF-E9A1-4992-B12B-192A66666E16}" type="datetimeFigureOut">
              <a:rPr lang="uk-UA" smtClean="0"/>
              <a:pPr/>
              <a:t>14.04.2014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8147BD4-28B8-4E19-952D-E04CFFA40C5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6480048" cy="2301240"/>
          </a:xfrm>
        </p:spPr>
        <p:txBody>
          <a:bodyPr>
            <a:normAutofit/>
          </a:bodyPr>
          <a:lstStyle/>
          <a:p>
            <a:r>
              <a:rPr lang="uk-UA" sz="5400" dirty="0" err="1" smtClean="0"/>
              <a:t>Наноматеріали</a:t>
            </a:r>
            <a:endParaRPr lang="uk-UA" sz="5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Тіт</a:t>
            </a:r>
            <a:r>
              <a:rPr lang="uk-UA" dirty="0" smtClean="0"/>
              <a:t> </a:t>
            </a:r>
            <a:r>
              <a:rPr lang="uk-UA" dirty="0" err="1" smtClean="0"/>
              <a:t>Лукрецій</a:t>
            </a:r>
            <a:r>
              <a:rPr lang="uk-UA" dirty="0" smtClean="0"/>
              <a:t> Кар </a:t>
            </a:r>
            <a:endParaRPr lang="uk-UA" dirty="0"/>
          </a:p>
        </p:txBody>
      </p:sp>
      <p:pic>
        <p:nvPicPr>
          <p:cNvPr id="4" name="Рисунок 3" descr="000544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3" y="980728"/>
            <a:ext cx="3121358" cy="4176464"/>
          </a:xfrm>
          <a:prstGeom prst="rect">
            <a:avLst/>
          </a:prstGeom>
        </p:spPr>
      </p:pic>
      <p:pic>
        <p:nvPicPr>
          <p:cNvPr id="5" name="Рисунок 4" descr="6628ce17d171561396fd36db3b4fd0c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340768"/>
            <a:ext cx="2826982" cy="38164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552" y="5373216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Вводить </a:t>
            </a:r>
            <a:r>
              <a:rPr lang="uk-UA" sz="2000" dirty="0"/>
              <a:t>поняття про «першооснови речей», складаючи і поєднуючи які можна отримувати різні речовини з різними </a:t>
            </a:r>
            <a:r>
              <a:rPr lang="uk-UA" sz="2000" dirty="0" smtClean="0"/>
              <a:t>властивостями.</a:t>
            </a:r>
            <a:endParaRPr lang="uk-UA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Підходи по визначенню </a:t>
            </a:r>
            <a:r>
              <a:rPr lang="uk-UA" dirty="0" err="1" smtClean="0"/>
              <a:t>наноматеріалів</a:t>
            </a:r>
            <a:endParaRPr lang="uk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54433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50px-Fullerene_c5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501008"/>
            <a:ext cx="3011235" cy="328498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7467600" cy="4525963"/>
          </a:xfrm>
        </p:spPr>
        <p:txBody>
          <a:bodyPr/>
          <a:lstStyle/>
          <a:p>
            <a:r>
              <a:rPr lang="uk-UA" b="1" dirty="0" err="1" smtClean="0">
                <a:solidFill>
                  <a:schemeClr val="accent6"/>
                </a:solidFill>
              </a:rPr>
              <a:t>Наноматеріали</a:t>
            </a:r>
            <a:r>
              <a:rPr lang="uk-UA" b="1" dirty="0" smtClean="0"/>
              <a:t> </a:t>
            </a:r>
            <a:r>
              <a:rPr lang="uk-UA" dirty="0" smtClean="0"/>
              <a:t>- матеріали, що містять структурні елементи, геометричні розміри яких хоч би в одному вимірі не перевищують 100 </a:t>
            </a:r>
            <a:r>
              <a:rPr lang="uk-UA" dirty="0" err="1" smtClean="0"/>
              <a:t>нм</a:t>
            </a:r>
            <a:r>
              <a:rPr lang="uk-UA" dirty="0" smtClean="0"/>
              <a:t>, і що володіють якісно новими властивостями, функціональними і експлуатаційними характеристиками</a:t>
            </a:r>
          </a:p>
          <a:p>
            <a:endParaRPr lang="uk-UA" dirty="0"/>
          </a:p>
        </p:txBody>
      </p:sp>
      <p:pic>
        <p:nvPicPr>
          <p:cNvPr id="5" name="Рисунок 4" descr="budet-umensheno-na-450-mln-gr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3" y="3573016"/>
            <a:ext cx="4723725" cy="295232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Категорії </a:t>
            </a:r>
            <a:r>
              <a:rPr lang="uk-UA" dirty="0" err="1" smtClean="0"/>
              <a:t>наноматеріалів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827041" y="-306761"/>
            <a:ext cx="5417912" cy="856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Типи структур </a:t>
            </a:r>
            <a:r>
              <a:rPr lang="uk-UA" sz="3600" b="1" dirty="0" err="1" smtClean="0"/>
              <a:t>наноматеріалів</a:t>
            </a:r>
            <a:r>
              <a:rPr lang="uk-UA" sz="3600" b="1" dirty="0" smtClean="0"/>
              <a:t> </a:t>
            </a:r>
            <a:endParaRPr lang="uk-UA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14" y="836712"/>
            <a:ext cx="8841374" cy="585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</TotalTime>
  <Words>65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Наноматеріали</vt:lpstr>
      <vt:lpstr>Тіт Лукрецій Кар </vt:lpstr>
      <vt:lpstr>Підходи по визначенню наноматеріалів</vt:lpstr>
      <vt:lpstr>Слайд 4</vt:lpstr>
      <vt:lpstr>Категорії наноматеріалів</vt:lpstr>
      <vt:lpstr>Типи структур наноматеріалів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Наноматеріали</dc:title>
  <dc:creator>Beat</dc:creator>
  <cp:lastModifiedBy>Beat</cp:lastModifiedBy>
  <cp:revision>3</cp:revision>
  <dcterms:created xsi:type="dcterms:W3CDTF">2014-04-14T18:47:10Z</dcterms:created>
  <dcterms:modified xsi:type="dcterms:W3CDTF">2014-04-14T19:06:54Z</dcterms:modified>
</cp:coreProperties>
</file>