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>
      <p:cViewPr>
        <p:scale>
          <a:sx n="44" d="100"/>
          <a:sy n="44" d="100"/>
        </p:scale>
        <p:origin x="-246" y="-3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pPr/>
              <a:t>12/14/2014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12/14/2014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12/14/2014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12/14/2014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12/14/2014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12/14/2014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12/14/2014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pPr/>
              <a:t>12/14/2014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art-космос-вселенная-туманность-35667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58032" y="-1331844"/>
            <a:ext cx="16242195" cy="1035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0236" y="483675"/>
            <a:ext cx="9022564" cy="1384882"/>
          </a:xfrm>
        </p:spPr>
        <p:txBody>
          <a:bodyPr>
            <a:noAutofit/>
          </a:bodyPr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Презентація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астрономії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тему:</a:t>
            </a:r>
            <a:b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Полярна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зірка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географічної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широти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192000" y="3564331"/>
            <a:ext cx="939579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7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155096" y="461077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Виконала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11-А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Івова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Наталія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3124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5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2c62ea572f2103fcdef72596c531d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79458" y="-2702276"/>
            <a:ext cx="19461483" cy="1336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630995" y="-5963478"/>
            <a:ext cx="28063592" cy="2186609"/>
          </a:xfrm>
        </p:spPr>
        <p:txBody>
          <a:bodyPr/>
          <a:lstStyle/>
          <a:p>
            <a:pPr algn="ctr"/>
            <a:endParaRPr lang="ru-RU" sz="80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5744816" y="13492023"/>
            <a:ext cx="27233216" cy="15942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ЗМІСТ</a:t>
            </a:r>
          </a:p>
          <a:p>
            <a:pPr marL="0" indent="0">
              <a:buNone/>
            </a:pPr>
            <a:endParaRPr lang="ru-RU" sz="110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801906" y="1371600"/>
            <a:ext cx="11415967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РОЗДІЛ І.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1.1.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Полярна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зірка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найвідоміша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зірка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небесній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1.2. Як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знайти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Полярну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зорю.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РОЗДІЛ ІІ.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географічної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широти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Полярної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зірки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ДОДАТКИ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ВИКОРИСТАНОЇ ЛІТЕРАТУРИ</a:t>
            </a: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84734" y="349624"/>
            <a:ext cx="8189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План </a:t>
            </a:r>
            <a:r>
              <a:rPr lang="ru-RU" sz="3600" dirty="0" err="1"/>
              <a:t>роботи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418306392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BEDCED3B004C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90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9547" y="304800"/>
            <a:ext cx="9097617" cy="1610139"/>
          </a:xfrm>
        </p:spPr>
        <p:txBody>
          <a:bodyPr/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115" y="1090247"/>
            <a:ext cx="6422571" cy="57677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sz="3600" b="1" dirty="0" smtClean="0"/>
              <a:t> </a:t>
            </a:r>
            <a:r>
              <a:rPr lang="vi-VN" sz="1800" b="1" dirty="0" smtClean="0"/>
              <a:t>Поля́рна зоря </a:t>
            </a:r>
            <a:r>
              <a:rPr lang="vi-VN" sz="1800" dirty="0" smtClean="0"/>
              <a:t>(сузір’я Малої Ведмедиці) — досить яскрава зірка, розташована поблизу Північного полюсу світу. Видима зоряна величина +1,97</a:t>
            </a:r>
            <a:r>
              <a:rPr lang="en-US" sz="1800" dirty="0" smtClean="0"/>
              <a:t>m, </a:t>
            </a:r>
            <a:r>
              <a:rPr lang="vi-VN" sz="1800" dirty="0" smtClean="0"/>
              <a:t>відстань від Сонця- 433 світлових роки.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/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Полярна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зірка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насправді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являє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собою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потрійну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зоряну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систему(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дивитись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додаток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№1). 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розташований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надгігант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Полярна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А),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яскравіша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Сонця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2000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Полярна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розташована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значному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віддаленні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Полярної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тому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побачити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телескопи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Однак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карликовий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компаньйон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зірки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Полярна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—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розташована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гіганта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сфотографувати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його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вдалося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орбітальному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телескопу «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Габбл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і то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переналагодження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устаткування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обертання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Полярної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становить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73998" y="1711570"/>
            <a:ext cx="3615012" cy="455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029272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art-космос-вселенная-красота-35271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67264" y="0"/>
            <a:ext cx="15960732" cy="909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6305" y="261257"/>
            <a:ext cx="11275695" cy="1053548"/>
          </a:xfrm>
        </p:spPr>
        <p:txBody>
          <a:bodyPr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РОЗДІЛ І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1.1.	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Полярна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зірка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найвідоміша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зірка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небесній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10951"/>
            <a:ext cx="8077200" cy="761337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Полярна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зірка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входить до складу невеликого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сузір'я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Ведмедиці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Унікальність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Полярної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зірки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полягає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тому,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ближче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зірок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видимих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неозброєним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оком,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північного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полюса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Додаток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2),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1°. Через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вона весь час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одному і тому ж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року.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Нерухомість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Полярної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зірки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півтори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тисячі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орієнтиром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мореплавців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скотарів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мандрівників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08000">
              <a:buFont typeface="Wingdings" panose="05000000000000000000" pitchFamily="2" charset="2"/>
              <a:buChar char="v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котрі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знайомі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зоряним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небом,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мабуть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вважають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Полярна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найяскравіша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зірка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так! У списку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найяскравіших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зірок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неба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Полярна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46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набагато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поступаючись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блиску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таким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зіркам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Сіріус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Вега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Арктур.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Блиск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Полярної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зірки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приблизно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дорівнює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зоряній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співмірно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зірками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ковша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Ведмедиці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5671" y="1882263"/>
            <a:ext cx="3605072" cy="360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234903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hq-wallpapers_ru_space_15331_1920x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2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8980" y="323850"/>
            <a:ext cx="5440680" cy="868681"/>
          </a:xfrm>
        </p:spPr>
        <p:txBody>
          <a:bodyPr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1.2. Як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знайти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Полярну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зорю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7651" y="1543050"/>
            <a:ext cx="5924550" cy="597785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Знайти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Полярну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зорю, 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отже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північ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легко.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Візьмемо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орієнтир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ківш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сузір’я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Ведмедиці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проведемо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крайні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лінію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Продовжимо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5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віддалей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зорями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отвору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ковша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знайдемо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Полярну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Виокремити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зоряному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тлі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легко,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ділянці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неба вона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найяскравіша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яскравості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поблизу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Додаток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№3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5552" y="1790700"/>
            <a:ext cx="4996243" cy="240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412184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User\Desktop\wallpaper-18455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63367" cy="773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4540" y="238539"/>
            <a:ext cx="7679635" cy="863753"/>
          </a:xfrm>
        </p:spPr>
        <p:txBody>
          <a:bodyPr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РОЗДІЛ ІІ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1.1.	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географічної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широти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Полярної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зірки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1738" y="1314174"/>
            <a:ext cx="6334539" cy="6120295"/>
          </a:xfrm>
        </p:spPr>
        <p:txBody>
          <a:bodyPr>
            <a:normAutofit/>
          </a:bodyPr>
          <a:lstStyle/>
          <a:p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Географічна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широта —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відстань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вздовж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меридіана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градусах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екватора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будь-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точки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географічну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широту,нам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спочатку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знайти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Полярну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зорю.Найпростіше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зробити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відштовхуючись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ковша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Ведмедиці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найвідомішого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зоряного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сузір’я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Візьмемо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крайні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зірки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ковші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(вони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називаються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Дубхе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Мерак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 і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подумки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проведемо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них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пряму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Полярна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зірка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п'ятикратній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Мерак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Дубхе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Колір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зірки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жовтувато-білий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по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блиску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приблизно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дорівнює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зіркам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Відшукавши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Полярну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зірку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проведемо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лінію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перпендикулярну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горизонту.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перетину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лінії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горизонтом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вкаже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північ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причому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зробить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точніше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компас ! 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Знайти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сторони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просто: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південь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протилежній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стороні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схід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праворуч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захід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ліворуч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Полярної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зірки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Додаток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№5)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78516" y="1283542"/>
            <a:ext cx="4059685" cy="524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98969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Bankoboev.Ru_kosmicheskaya_vselennaya_zvezdy_kosm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481082"/>
            <a:ext cx="13141671" cy="876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09600" y="375138"/>
            <a:ext cx="13877973" cy="825245"/>
          </a:xfrm>
        </p:spPr>
        <p:txBody>
          <a:bodyPr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використаної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літератури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64678"/>
            <a:ext cx="12660924" cy="429553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Астрономія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Підручник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К., 1999.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Курс практической астрофизики. - М.: Наука. - 1997.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	Мартынов Д.Я.. Курс общей астрофизики. - М.: Наука. - 1988.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	Мартынов Д.Я.,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Липунов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В.М. Сборник задач по астрофизике. - М.: Наука. - 1986.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М.П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Пришляк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Астрономія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.: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підручник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загальноосвітніх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закладів:рівень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стандарту,академічний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v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25239735"/>
      </p:ext>
    </p:extLst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drugaya_vselennaya_1920x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93618" y="-960120"/>
            <a:ext cx="15481354" cy="994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91383" y="2309949"/>
            <a:ext cx="9370382" cy="26974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</a:t>
            </a:r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585334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243</TotalTime>
  <Words>563</Words>
  <Application>Microsoft Office PowerPoint</Application>
  <PresentationFormat>Произвольный</PresentationFormat>
  <Paragraphs>44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Ион</vt:lpstr>
      <vt:lpstr>Слайд 1</vt:lpstr>
      <vt:lpstr>Слайд 2</vt:lpstr>
      <vt:lpstr>ВСТУП</vt:lpstr>
      <vt:lpstr>РОЗДІЛ І 1.1. Полярна зірка - найвідоміша зірка на небесній сфері. </vt:lpstr>
      <vt:lpstr>1.2. Як знайти на небі Полярну зорю</vt:lpstr>
      <vt:lpstr>РОЗДІЛ ІІ 1.1. Визначення географічної широти за допомогою Полярної зірки. </vt:lpstr>
      <vt:lpstr>Список використаної літератури 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Нафта і нафтопродукти</dc:title>
  <dc:creator>Пользователь Windows</dc:creator>
  <cp:lastModifiedBy>Ивови</cp:lastModifiedBy>
  <cp:revision>28</cp:revision>
  <dcterms:created xsi:type="dcterms:W3CDTF">2013-11-26T16:32:04Z</dcterms:created>
  <dcterms:modified xsi:type="dcterms:W3CDTF">2014-12-14T20:21:05Z</dcterms:modified>
</cp:coreProperties>
</file>