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AF9C-C65A-48AA-8ECB-E4842B67985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177E7-9C2E-4111-9958-AB8A851EA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9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AF9C-C65A-48AA-8ECB-E4842B67985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177E7-9C2E-4111-9958-AB8A851EA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3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AF9C-C65A-48AA-8ECB-E4842B67985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177E7-9C2E-4111-9958-AB8A851EA83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007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AF9C-C65A-48AA-8ECB-E4842B67985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177E7-9C2E-4111-9958-AB8A851EA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4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AF9C-C65A-48AA-8ECB-E4842B67985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177E7-9C2E-4111-9958-AB8A851EA83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977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AF9C-C65A-48AA-8ECB-E4842B67985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177E7-9C2E-4111-9958-AB8A851EA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10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AF9C-C65A-48AA-8ECB-E4842B67985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77E7-9C2E-4111-9958-AB8A851EA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39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AF9C-C65A-48AA-8ECB-E4842B67985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77E7-9C2E-4111-9958-AB8A851EA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5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AF9C-C65A-48AA-8ECB-E4842B67985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77E7-9C2E-4111-9958-AB8A851EA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6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AF9C-C65A-48AA-8ECB-E4842B67985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177E7-9C2E-4111-9958-AB8A851EA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96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AF9C-C65A-48AA-8ECB-E4842B67985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177E7-9C2E-4111-9958-AB8A851EA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7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AF9C-C65A-48AA-8ECB-E4842B67985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177E7-9C2E-4111-9958-AB8A851EA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5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AF9C-C65A-48AA-8ECB-E4842B67985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77E7-9C2E-4111-9958-AB8A851EA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8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AF9C-C65A-48AA-8ECB-E4842B67985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77E7-9C2E-4111-9958-AB8A851EA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06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AF9C-C65A-48AA-8ECB-E4842B67985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77E7-9C2E-4111-9958-AB8A851EA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0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AF9C-C65A-48AA-8ECB-E4842B67985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177E7-9C2E-4111-9958-AB8A851EA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8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4AF9C-C65A-48AA-8ECB-E4842B67985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177E7-9C2E-4111-9958-AB8A851EA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8195" y="1169876"/>
            <a:ext cx="57118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uk-UA" sz="7200" b="0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Генератори</a:t>
            </a:r>
            <a:endParaRPr lang="ru-RU" sz="7200" b="0" i="0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20752" y="5935022"/>
            <a:ext cx="367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Виконала</a:t>
            </a:r>
            <a:r>
              <a:rPr lang="ru-RU" dirty="0" smtClean="0"/>
              <a:t>: </a:t>
            </a:r>
            <a:r>
              <a:rPr lang="uk-UA" dirty="0" smtClean="0"/>
              <a:t>11-А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1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4358" y="2114279"/>
            <a:ext cx="10549719" cy="23083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Генератор</a:t>
            </a:r>
            <a:r>
              <a:rPr lang="de-DE" sz="2400" dirty="0" smtClean="0"/>
              <a:t>— </a:t>
            </a:r>
            <a:r>
              <a:rPr lang="ru-RU" sz="2400" dirty="0" err="1" smtClean="0"/>
              <a:t>пристрій</a:t>
            </a:r>
            <a:r>
              <a:rPr lang="ru-RU" sz="2400" dirty="0" smtClean="0"/>
              <a:t>, </a:t>
            </a:r>
            <a:r>
              <a:rPr lang="ru-RU" sz="2400" dirty="0" err="1" smtClean="0"/>
              <a:t>апарат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машина,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виробляє</a:t>
            </a:r>
            <a:r>
              <a:rPr lang="ru-RU" sz="2400" dirty="0" smtClean="0"/>
              <a:t> </a:t>
            </a:r>
            <a:r>
              <a:rPr lang="ru-RU" sz="2400" dirty="0" err="1" smtClean="0"/>
              <a:t>якийсь</a:t>
            </a:r>
            <a:r>
              <a:rPr lang="ru-RU" sz="2400" dirty="0" smtClean="0"/>
              <a:t> продукт (газ, </a:t>
            </a:r>
            <a:r>
              <a:rPr lang="ru-RU" sz="2400" dirty="0" err="1" smtClean="0"/>
              <a:t>лід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), </a:t>
            </a:r>
            <a:r>
              <a:rPr lang="ru-RU" sz="2400" dirty="0" err="1" smtClean="0"/>
              <a:t>електричну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енергію</a:t>
            </a:r>
            <a:r>
              <a:rPr lang="ru-RU" sz="2400" dirty="0" smtClean="0"/>
              <a:t> (генератор </a:t>
            </a:r>
            <a:r>
              <a:rPr lang="ru-RU" sz="2400" dirty="0" err="1" smtClean="0"/>
              <a:t>електромашинний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радіосигналів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), </a:t>
            </a:r>
            <a:r>
              <a:rPr lang="ru-RU" sz="2400" dirty="0" err="1" smtClean="0"/>
              <a:t>створюють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електричні</a:t>
            </a:r>
            <a:r>
              <a:rPr lang="ru-RU" sz="2400" dirty="0" smtClean="0"/>
              <a:t>, </a:t>
            </a:r>
            <a:r>
              <a:rPr lang="ru-RU" sz="2400" dirty="0" err="1" smtClean="0"/>
              <a:t>електромагнітні</a:t>
            </a:r>
            <a:r>
              <a:rPr lang="ru-RU" sz="2400" dirty="0" smtClean="0"/>
              <a:t>, </a:t>
            </a:r>
            <a:r>
              <a:rPr lang="ru-RU" sz="2400" dirty="0" err="1" smtClean="0"/>
              <a:t>світлові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звукові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сигнали</a:t>
            </a:r>
            <a:r>
              <a:rPr lang="ru-RU" sz="2400" dirty="0" smtClean="0"/>
              <a:t> — </a:t>
            </a:r>
            <a:r>
              <a:rPr lang="ru-RU" sz="2400" dirty="0" err="1" smtClean="0"/>
              <a:t>коливання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імпульси</a:t>
            </a:r>
            <a:r>
              <a:rPr lang="ru-RU" sz="2400" dirty="0" smtClean="0"/>
              <a:t> (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ламповий</a:t>
            </a:r>
            <a:r>
              <a:rPr lang="ru-RU" sz="2400" dirty="0" smtClean="0"/>
              <a:t>, </a:t>
            </a:r>
            <a:r>
              <a:rPr lang="ru-RU" sz="2400" dirty="0" err="1" smtClean="0"/>
              <a:t>магнетронний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квантовий</a:t>
            </a:r>
            <a:r>
              <a:rPr lang="ru-RU" sz="2400" dirty="0" smtClean="0"/>
              <a:t>, </a:t>
            </a:r>
            <a:r>
              <a:rPr lang="ru-RU" sz="2400" dirty="0" err="1" smtClean="0"/>
              <a:t>ультразвуковий</a:t>
            </a:r>
            <a:r>
              <a:rPr lang="ru-RU" sz="2400" dirty="0" smtClean="0"/>
              <a:t> генератор).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71498" y="341194"/>
            <a:ext cx="7956645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Джерело електричної енергії, що створює ЕРС, яка періодично змінюється, називають </a:t>
            </a:r>
            <a:r>
              <a:rPr lang="uk-UA" sz="3200" dirty="0" smtClean="0">
                <a:solidFill>
                  <a:srgbClr val="FF0000"/>
                </a:solidFill>
              </a:rPr>
              <a:t>ГЕНЕРАТОРОМ ЗМІННОГО СТРУМУ.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385" y="4872249"/>
            <a:ext cx="8156812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Генератор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змінного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струму </a:t>
            </a:r>
            <a:r>
              <a:rPr lang="ru-RU" sz="2400" dirty="0" smtClean="0"/>
              <a:t>- </a:t>
            </a:r>
            <a:r>
              <a:rPr lang="ru-RU" sz="2400" dirty="0" err="1" smtClean="0">
                <a:solidFill>
                  <a:schemeClr val="tx1"/>
                </a:solidFill>
              </a:rPr>
              <a:t>електрична</a:t>
            </a:r>
            <a:r>
              <a:rPr lang="ru-RU" sz="2400" dirty="0" smtClean="0">
                <a:solidFill>
                  <a:schemeClr val="tx1"/>
                </a:solidFill>
              </a:rPr>
              <a:t> машина, </a:t>
            </a:r>
            <a:r>
              <a:rPr lang="ru-RU" sz="2400" dirty="0" err="1" smtClean="0"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перетворює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механічну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енергію</a:t>
            </a:r>
            <a:r>
              <a:rPr lang="ru-RU" sz="2400" dirty="0" smtClean="0">
                <a:solidFill>
                  <a:schemeClr val="tx1"/>
                </a:solidFill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</a:rPr>
              <a:t>електричну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енергію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змінного</a:t>
            </a:r>
            <a:r>
              <a:rPr lang="ru-RU" sz="2400" dirty="0" smtClean="0">
                <a:solidFill>
                  <a:schemeClr val="tx1"/>
                </a:solidFill>
              </a:rPr>
              <a:t> струму.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788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2995" y="287827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Принцип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дії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генератора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грунтується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законі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електромагнітної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індукції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індукуванні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електрорушійної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сили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прямокутному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контурі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(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дротяної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рамці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) ,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знаходиться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однорідному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обертовому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магнітному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полі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. Або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навпаки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прямокутний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контур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обертається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однорідному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нерухомому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магнітному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полі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Припустимо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однорідне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магнітне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поле ,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створюване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постійним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магнітом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обертається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навколо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своєї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осі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провідному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контурі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(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дротяної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рамці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) з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рівномірною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кутовою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швидкістю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400" b="1" i="1" dirty="0" smtClean="0">
                <a:solidFill>
                  <a:srgbClr val="002060"/>
                </a:solidFill>
              </a:rPr>
              <a:t>ω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http://upload.wikimedia.org/wikipedia/commons/thumb/0/0b/Alternator_1.svg/220px-Alternator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995" y="750628"/>
            <a:ext cx="4651423" cy="51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0" y="212174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Рухома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генератора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sz="2000" b="1" u="sng" dirty="0" smtClean="0">
                <a:solidFill>
                  <a:schemeClr val="accent1"/>
                </a:solidFill>
              </a:rPr>
              <a:t>ротор</a:t>
            </a:r>
            <a:r>
              <a:rPr lang="ru-RU" dirty="0" smtClean="0"/>
              <a:t> , а </a:t>
            </a:r>
            <a:r>
              <a:rPr lang="ru-RU" dirty="0" err="1" smtClean="0"/>
              <a:t>нерухома</a:t>
            </a:r>
            <a:r>
              <a:rPr lang="ru-RU" dirty="0" smtClean="0"/>
              <a:t> - </a:t>
            </a:r>
            <a:r>
              <a:rPr lang="ru-RU" sz="2000" b="1" u="sng" dirty="0" smtClean="0">
                <a:solidFill>
                  <a:schemeClr val="accent1"/>
                </a:solidFill>
              </a:rPr>
              <a:t>статор</a:t>
            </a:r>
            <a:r>
              <a:rPr lang="ru-RU" dirty="0" smtClean="0"/>
              <a:t>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5700" y="0"/>
            <a:ext cx="8481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Устройство генератора переменного тока</a:t>
            </a:r>
            <a:endParaRPr lang="ru-RU" sz="2800" b="1" i="1" u="sng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700" y="523220"/>
            <a:ext cx="10608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</a:t>
            </a:r>
            <a:r>
              <a:rPr lang="ru-RU" dirty="0" err="1" smtClean="0"/>
              <a:t>конструкції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генератори</a:t>
            </a:r>
            <a:r>
              <a:rPr lang="ru-RU" dirty="0" smtClean="0"/>
              <a:t> з </a:t>
            </a:r>
            <a:r>
              <a:rPr lang="ru-RU" dirty="0" err="1" smtClean="0"/>
              <a:t>нерухомими</a:t>
            </a:r>
            <a:r>
              <a:rPr lang="ru-RU" dirty="0" smtClean="0"/>
              <a:t> </a:t>
            </a:r>
            <a:r>
              <a:rPr lang="ru-RU" dirty="0" err="1" smtClean="0"/>
              <a:t>магнітними</a:t>
            </a:r>
            <a:r>
              <a:rPr lang="ru-RU" dirty="0" smtClean="0"/>
              <a:t> полюсами і </a:t>
            </a:r>
            <a:r>
              <a:rPr lang="ru-RU" dirty="0" err="1" smtClean="0"/>
              <a:t>обертовим</a:t>
            </a:r>
            <a:r>
              <a:rPr lang="ru-RU" dirty="0" smtClean="0"/>
              <a:t> якорем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генератори</a:t>
            </a:r>
            <a:r>
              <a:rPr lang="ru-RU" dirty="0" smtClean="0"/>
              <a:t> з </a:t>
            </a:r>
            <a:r>
              <a:rPr lang="ru-RU" dirty="0" err="1" smtClean="0"/>
              <a:t>обертовими</a:t>
            </a:r>
            <a:r>
              <a:rPr lang="ru-RU" dirty="0" smtClean="0"/>
              <a:t> </a:t>
            </a:r>
            <a:r>
              <a:rPr lang="ru-RU" dirty="0" err="1" smtClean="0"/>
              <a:t>магнітними</a:t>
            </a:r>
            <a:r>
              <a:rPr lang="ru-RU" dirty="0" smtClean="0"/>
              <a:t> полюсами і </a:t>
            </a:r>
            <a:r>
              <a:rPr lang="ru-RU" dirty="0" err="1" smtClean="0"/>
              <a:t>нерухомим</a:t>
            </a:r>
            <a:r>
              <a:rPr lang="ru-RU" dirty="0" smtClean="0"/>
              <a:t> статором . </a:t>
            </a:r>
            <a:r>
              <a:rPr lang="ru-RU" dirty="0" err="1" smtClean="0"/>
              <a:t>Набули</a:t>
            </a:r>
            <a:r>
              <a:rPr lang="ru-RU" dirty="0" smtClean="0"/>
              <a:t> </a:t>
            </a:r>
            <a:r>
              <a:rPr lang="ru-RU" dirty="0" err="1" smtClean="0"/>
              <a:t>найбільшого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непорушності</a:t>
            </a:r>
            <a:r>
              <a:rPr lang="ru-RU" dirty="0" smtClean="0"/>
              <a:t> </a:t>
            </a:r>
            <a:r>
              <a:rPr lang="ru-RU" dirty="0" err="1" smtClean="0"/>
              <a:t>статорної</a:t>
            </a:r>
            <a:r>
              <a:rPr lang="ru-RU" dirty="0" smtClean="0"/>
              <a:t> обмотки </a:t>
            </a:r>
            <a:r>
              <a:rPr lang="ru-RU" dirty="0" err="1" smtClean="0"/>
              <a:t>відпадає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знімати</a:t>
            </a:r>
            <a:r>
              <a:rPr lang="ru-RU" dirty="0" smtClean="0"/>
              <a:t> з ротора великий струм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напруги</a:t>
            </a:r>
            <a:r>
              <a:rPr lang="ru-RU" dirty="0" smtClean="0"/>
              <a:t> з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ковзних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 ( </a:t>
            </a:r>
            <a:r>
              <a:rPr lang="ru-RU" dirty="0" err="1" smtClean="0"/>
              <a:t>щіток</a:t>
            </a:r>
            <a:r>
              <a:rPr lang="ru-RU" dirty="0" smtClean="0"/>
              <a:t>) і </a:t>
            </a:r>
            <a:r>
              <a:rPr lang="ru-RU" dirty="0" err="1" smtClean="0"/>
              <a:t>контактних</a:t>
            </a:r>
            <a:r>
              <a:rPr lang="ru-RU" dirty="0" smtClean="0"/>
              <a:t> </a:t>
            </a:r>
            <a:r>
              <a:rPr lang="ru-RU" dirty="0" err="1" smtClean="0"/>
              <a:t>кілець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</a:t>
            </a:r>
          </a:p>
        </p:txBody>
      </p:sp>
      <p:pic>
        <p:nvPicPr>
          <p:cNvPr id="8" name="Picture 2" descr="File:Alternad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0" y="2616844"/>
            <a:ext cx="5800300" cy="4048865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5986818" y="304242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Статор </a:t>
            </a:r>
            <a:r>
              <a:rPr lang="ru-RU" dirty="0" err="1" smtClean="0"/>
              <a:t>збирається</a:t>
            </a:r>
            <a:r>
              <a:rPr lang="ru-RU" dirty="0" smtClean="0"/>
              <a:t> з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залізних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, </a:t>
            </a:r>
            <a:r>
              <a:rPr lang="ru-RU" dirty="0" err="1" smtClean="0"/>
              <a:t>ізольованих</a:t>
            </a:r>
            <a:r>
              <a:rPr lang="ru-RU" dirty="0" smtClean="0"/>
              <a:t> один </a:t>
            </a:r>
            <a:r>
              <a:rPr lang="ru-RU" dirty="0" err="1" smtClean="0"/>
              <a:t>від</a:t>
            </a:r>
            <a:r>
              <a:rPr lang="ru-RU" dirty="0" smtClean="0"/>
              <a:t> одного. На </a:t>
            </a:r>
            <a:r>
              <a:rPr lang="ru-RU" dirty="0" err="1" smtClean="0"/>
              <a:t>внутрішній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статора є пази , </a:t>
            </a:r>
            <a:r>
              <a:rPr lang="ru-RU" dirty="0" err="1" smtClean="0"/>
              <a:t>куди</a:t>
            </a:r>
            <a:r>
              <a:rPr lang="ru-RU" dirty="0" smtClean="0"/>
              <a:t> </a:t>
            </a:r>
            <a:r>
              <a:rPr lang="ru-RU" dirty="0" err="1" smtClean="0"/>
              <a:t>вкладаються</a:t>
            </a:r>
            <a:r>
              <a:rPr lang="ru-RU" dirty="0" smtClean="0"/>
              <a:t> </a:t>
            </a:r>
            <a:r>
              <a:rPr lang="ru-RU" dirty="0" err="1" smtClean="0"/>
              <a:t>дроти</a:t>
            </a:r>
            <a:r>
              <a:rPr lang="ru-RU" dirty="0" smtClean="0"/>
              <a:t> </a:t>
            </a:r>
            <a:r>
              <a:rPr lang="ru-RU" dirty="0" err="1" smtClean="0"/>
              <a:t>якірної</a:t>
            </a:r>
            <a:r>
              <a:rPr lang="ru-RU" dirty="0" smtClean="0"/>
              <a:t> обмотки генератора.</a:t>
            </a:r>
          </a:p>
          <a:p>
            <a:r>
              <a:rPr lang="ru-RU" dirty="0" smtClean="0"/>
              <a:t>Ротор </a:t>
            </a:r>
            <a:r>
              <a:rPr lang="ru-RU" dirty="0" err="1" smtClean="0"/>
              <a:t>виготовляється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з </a:t>
            </a:r>
            <a:r>
              <a:rPr lang="ru-RU" dirty="0" err="1" smtClean="0"/>
              <a:t>суцільного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 , </a:t>
            </a:r>
            <a:r>
              <a:rPr lang="ru-RU" dirty="0" err="1" smtClean="0"/>
              <a:t>полюсні</a:t>
            </a:r>
            <a:r>
              <a:rPr lang="ru-RU" dirty="0" smtClean="0"/>
              <a:t> наконечники </a:t>
            </a:r>
            <a:r>
              <a:rPr lang="ru-RU" dirty="0" err="1" smtClean="0"/>
              <a:t>магнітних</a:t>
            </a:r>
            <a:r>
              <a:rPr lang="ru-RU" dirty="0" smtClean="0"/>
              <a:t> </a:t>
            </a:r>
            <a:r>
              <a:rPr lang="ru-RU" dirty="0" err="1" smtClean="0"/>
              <a:t>полюсів</a:t>
            </a:r>
            <a:r>
              <a:rPr lang="ru-RU" dirty="0" smtClean="0"/>
              <a:t> ротора </a:t>
            </a:r>
            <a:r>
              <a:rPr lang="ru-RU" dirty="0" err="1" smtClean="0"/>
              <a:t>збираються</a:t>
            </a:r>
            <a:r>
              <a:rPr lang="ru-RU" dirty="0" smtClean="0"/>
              <a:t> з листового </a:t>
            </a:r>
            <a:r>
              <a:rPr lang="ru-RU" dirty="0" err="1" smtClean="0"/>
              <a:t>заліза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сердечники </a:t>
            </a:r>
            <a:r>
              <a:rPr lang="ru-RU" dirty="0" err="1" smtClean="0"/>
              <a:t>полюсів</a:t>
            </a:r>
            <a:r>
              <a:rPr lang="ru-RU" dirty="0" smtClean="0"/>
              <a:t> </a:t>
            </a:r>
            <a:r>
              <a:rPr lang="ru-RU" dirty="0" err="1" smtClean="0"/>
              <a:t>посаджені</a:t>
            </a:r>
            <a:r>
              <a:rPr lang="ru-RU" dirty="0" smtClean="0"/>
              <a:t> </a:t>
            </a:r>
            <a:r>
              <a:rPr lang="ru-RU" dirty="0" err="1" smtClean="0"/>
              <a:t>котушки</a:t>
            </a:r>
            <a:r>
              <a:rPr lang="ru-RU" dirty="0" smtClean="0"/>
              <a:t> </a:t>
            </a:r>
            <a:r>
              <a:rPr lang="ru-RU" dirty="0" err="1" smtClean="0"/>
              <a:t>збудження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живляться</a:t>
            </a:r>
            <a:r>
              <a:rPr lang="ru-RU" dirty="0" smtClean="0"/>
              <a:t> </a:t>
            </a:r>
            <a:r>
              <a:rPr lang="ru-RU" dirty="0" err="1" smtClean="0"/>
              <a:t>постійним</a:t>
            </a:r>
            <a:r>
              <a:rPr lang="ru-RU" dirty="0" smtClean="0"/>
              <a:t> </a:t>
            </a:r>
            <a:r>
              <a:rPr lang="ru-RU" dirty="0" err="1" smtClean="0"/>
              <a:t>струмом</a:t>
            </a:r>
            <a:r>
              <a:rPr lang="ru-RU" dirty="0" smtClean="0"/>
              <a:t>. </a:t>
            </a:r>
            <a:r>
              <a:rPr lang="ru-RU" dirty="0" err="1" smtClean="0"/>
              <a:t>Постійний</a:t>
            </a:r>
            <a:r>
              <a:rPr lang="ru-RU" dirty="0" smtClean="0"/>
              <a:t> струм </a:t>
            </a:r>
            <a:r>
              <a:rPr lang="ru-RU" dirty="0" err="1" smtClean="0"/>
              <a:t>підводиться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щіток</a:t>
            </a:r>
            <a:r>
              <a:rPr lang="ru-RU" dirty="0" smtClean="0"/>
              <a:t> до </a:t>
            </a:r>
            <a:r>
              <a:rPr lang="ru-RU" dirty="0" err="1" smtClean="0"/>
              <a:t>контактних</a:t>
            </a:r>
            <a:r>
              <a:rPr lang="ru-RU" dirty="0" smtClean="0"/>
              <a:t> </a:t>
            </a:r>
            <a:r>
              <a:rPr lang="ru-RU" dirty="0" err="1" smtClean="0"/>
              <a:t>кілець</a:t>
            </a:r>
            <a:r>
              <a:rPr lang="ru-RU" dirty="0" smtClean="0"/>
              <a:t> , </a:t>
            </a:r>
            <a:r>
              <a:rPr lang="ru-RU" dirty="0" err="1" smtClean="0"/>
              <a:t>розташованим</a:t>
            </a:r>
            <a:r>
              <a:rPr lang="ru-RU" dirty="0" smtClean="0"/>
              <a:t> на валу </a:t>
            </a:r>
            <a:r>
              <a:rPr lang="ru-RU" dirty="0" err="1" smtClean="0"/>
              <a:t>двигуна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50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Dyna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51224" cy="70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3993" y="5747387"/>
            <a:ext cx="8770962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u="sng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Автомобільний</a:t>
            </a:r>
            <a:r>
              <a:rPr lang="ru-RU" sz="28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генератор </a:t>
            </a:r>
            <a:r>
              <a:rPr lang="ru-RU" sz="2800" b="1" u="sng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змінного</a:t>
            </a:r>
            <a:r>
              <a:rPr lang="ru-RU" sz="28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струму в </a:t>
            </a:r>
            <a:r>
              <a:rPr lang="ru-RU" sz="2800" b="1" u="sng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розрізі</a:t>
            </a:r>
            <a:r>
              <a:rPr lang="ru-RU" sz="28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Видно </a:t>
            </a:r>
            <a:r>
              <a:rPr lang="ru-RU" sz="2800" b="1" u="sng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полюсні</a:t>
            </a:r>
            <a:r>
              <a:rPr lang="ru-RU" sz="28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наконечники.</a:t>
            </a:r>
            <a:endParaRPr lang="ru-RU" sz="2800" b="1" u="sng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6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504" y="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За </a:t>
            </a:r>
            <a:r>
              <a:rPr lang="ru-RU" b="1" dirty="0" err="1" smtClean="0"/>
              <a:t>кількістю</a:t>
            </a:r>
            <a:r>
              <a:rPr lang="ru-RU" b="1" dirty="0" smtClean="0"/>
              <a:t> фаз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виділити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err="1" smtClean="0"/>
              <a:t>Однофазні</a:t>
            </a:r>
            <a:r>
              <a:rPr lang="ru-RU" b="1" dirty="0" smtClean="0"/>
              <a:t> </a:t>
            </a:r>
            <a:r>
              <a:rPr lang="ru-RU" b="1" dirty="0" err="1" smtClean="0"/>
              <a:t>генератори</a:t>
            </a:r>
            <a:r>
              <a:rPr lang="ru-RU" b="1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err="1" smtClean="0"/>
              <a:t>Трифазні</a:t>
            </a:r>
            <a:r>
              <a:rPr lang="ru-RU" b="1" dirty="0" smtClean="0"/>
              <a:t> </a:t>
            </a:r>
            <a:r>
              <a:rPr lang="ru-RU" b="1" dirty="0" err="1" smtClean="0"/>
              <a:t>генератори</a:t>
            </a:r>
            <a:r>
              <a:rPr lang="ru-RU" b="1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err="1" smtClean="0"/>
              <a:t>Трифазні</a:t>
            </a:r>
            <a:r>
              <a:rPr lang="ru-RU" b="1" dirty="0" smtClean="0"/>
              <a:t> </a:t>
            </a:r>
            <a:r>
              <a:rPr lang="ru-RU" b="1" dirty="0" err="1" smtClean="0"/>
              <a:t>генератори</a:t>
            </a:r>
            <a:r>
              <a:rPr lang="ru-RU" b="1" dirty="0" smtClean="0"/>
              <a:t>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4" name="Picture 4" descr="File:3-phase flo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46" y="155739"/>
            <a:ext cx="7238942" cy="462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35355" y="4932455"/>
            <a:ext cx="7956645" cy="120032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До </a:t>
            </a:r>
            <a:r>
              <a:rPr lang="ru-RU" sz="2400" b="1" i="1" dirty="0" err="1" smtClean="0"/>
              <a:t>трифазному</a:t>
            </a:r>
            <a:r>
              <a:rPr lang="ru-RU" sz="2400" b="1" i="1" dirty="0" smtClean="0"/>
              <a:t> генератору (</a:t>
            </a:r>
            <a:r>
              <a:rPr lang="ru-RU" sz="2400" b="1" i="1" dirty="0" err="1" smtClean="0"/>
              <a:t>з'єднання</a:t>
            </a:r>
            <a:r>
              <a:rPr lang="ru-RU" sz="2400" b="1" i="1" dirty="0" smtClean="0"/>
              <a:t> «</a:t>
            </a:r>
            <a:r>
              <a:rPr lang="ru-RU" sz="2400" b="1" i="1" dirty="0" err="1" smtClean="0"/>
              <a:t>зіркою</a:t>
            </a:r>
            <a:r>
              <a:rPr lang="ru-RU" sz="2400" b="1" i="1" dirty="0" smtClean="0"/>
              <a:t>») </a:t>
            </a:r>
            <a:r>
              <a:rPr lang="ru-RU" sz="2400" b="1" i="1" dirty="0" err="1" smtClean="0"/>
              <a:t>підключена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активне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навантаження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з'єднання</a:t>
            </a:r>
            <a:r>
              <a:rPr lang="ru-RU" sz="2400" b="1" i="1" dirty="0" smtClean="0"/>
              <a:t> «</a:t>
            </a:r>
            <a:r>
              <a:rPr lang="ru-RU" sz="2400" b="1" i="1" dirty="0" err="1" smtClean="0"/>
              <a:t>зіркою</a:t>
            </a:r>
            <a:r>
              <a:rPr lang="ru-RU" sz="2400" b="1" i="1" dirty="0" smtClean="0"/>
              <a:t>»), </a:t>
            </a:r>
            <a:r>
              <a:rPr lang="ru-RU" sz="2400" b="1" i="1" dirty="0" err="1" smtClean="0"/>
              <a:t>нейтральний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провід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відсутня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06401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3phase-rmf-180f-airop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4524" cy="488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82268" y="578755"/>
            <a:ext cx="6096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Найбільшого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поширення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техніці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промисловості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отримав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асинхронний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трифазний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електродвигун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короткозамкненою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обмоткою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ротора,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також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званої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біляче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колесо».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виразом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трифазний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двигун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зазвичай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мається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увазі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саме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цей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тип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двигуна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саме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описується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далі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статті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0800000">
            <a:off x="4884524" y="1213602"/>
            <a:ext cx="10099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84524" y="4757692"/>
            <a:ext cx="708456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Трифазний</a:t>
            </a:r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двигун</a:t>
            </a:r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електродвигун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який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конструктивно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призначений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живлення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трифазної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мережі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змінного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струму.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68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Jeep 2.5 liter 4-cylinder engine chromed 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0005" cy="70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46561" y="118735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u="sng" dirty="0" err="1" smtClean="0">
                <a:solidFill>
                  <a:schemeClr val="accent1"/>
                </a:solidFill>
              </a:rPr>
              <a:t>Автомобільний</a:t>
            </a:r>
            <a:r>
              <a:rPr lang="ru-RU" sz="2400" b="1" i="1" u="sng" dirty="0" smtClean="0">
                <a:solidFill>
                  <a:schemeClr val="accent1"/>
                </a:solidFill>
              </a:rPr>
              <a:t> генератор </a:t>
            </a:r>
            <a:r>
              <a:rPr lang="ru-RU" sz="2400" b="1" i="1" u="sng" dirty="0" err="1" smtClean="0">
                <a:solidFill>
                  <a:schemeClr val="accent1"/>
                </a:solidFill>
              </a:rPr>
              <a:t>змінного</a:t>
            </a:r>
            <a:r>
              <a:rPr lang="ru-RU" sz="2400" b="1" i="1" u="sng" dirty="0" smtClean="0">
                <a:solidFill>
                  <a:schemeClr val="accent1"/>
                </a:solidFill>
              </a:rPr>
              <a:t> струму. </a:t>
            </a:r>
            <a:r>
              <a:rPr lang="ru-RU" sz="2400" b="1" i="1" u="sng" dirty="0" err="1" smtClean="0">
                <a:solidFill>
                  <a:schemeClr val="accent1"/>
                </a:solidFill>
              </a:rPr>
              <a:t>Приводний</a:t>
            </a:r>
            <a:r>
              <a:rPr lang="ru-RU" sz="2400" b="1" i="1" u="sng" dirty="0" smtClean="0">
                <a:solidFill>
                  <a:schemeClr val="accent1"/>
                </a:solidFill>
              </a:rPr>
              <a:t> </a:t>
            </a:r>
            <a:r>
              <a:rPr lang="ru-RU" sz="2400" b="1" i="1" u="sng" dirty="0" err="1" smtClean="0">
                <a:solidFill>
                  <a:schemeClr val="accent1"/>
                </a:solidFill>
              </a:rPr>
              <a:t>ремінь</a:t>
            </a:r>
            <a:r>
              <a:rPr lang="ru-RU" sz="2400" b="1" i="1" u="sng" dirty="0" smtClean="0">
                <a:solidFill>
                  <a:schemeClr val="accent1"/>
                </a:solidFill>
              </a:rPr>
              <a:t> </a:t>
            </a:r>
            <a:r>
              <a:rPr lang="ru-RU" sz="2400" b="1" i="1" u="sng" dirty="0" err="1" smtClean="0">
                <a:solidFill>
                  <a:schemeClr val="accent1"/>
                </a:solidFill>
              </a:rPr>
              <a:t>знято</a:t>
            </a:r>
            <a:r>
              <a:rPr lang="ru-RU" sz="2400" b="1" i="1" u="sng" dirty="0" smtClean="0">
                <a:solidFill>
                  <a:schemeClr val="accent1"/>
                </a:solidFill>
              </a:rPr>
              <a:t>.</a:t>
            </a:r>
            <a:endParaRPr lang="ru-RU" sz="2400" b="1" i="1" u="sng" dirty="0">
              <a:solidFill>
                <a:schemeClr val="accent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0001850">
            <a:off x="5776625" y="2450530"/>
            <a:ext cx="19150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2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Turbogenerato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06"/>
            <a:ext cx="12192000" cy="688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625" y="438386"/>
            <a:ext cx="1111874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400" i="1" u="sng" dirty="0" smtClean="0">
                <a:solidFill>
                  <a:srgbClr val="FFFF00"/>
                </a:solidFill>
              </a:rPr>
              <a:t>Генератор з </a:t>
            </a:r>
            <a:r>
              <a:rPr lang="ru-RU" sz="4400" i="1" u="sng" dirty="0" err="1" smtClean="0">
                <a:solidFill>
                  <a:srgbClr val="FFFF00"/>
                </a:solidFill>
              </a:rPr>
              <a:t>водневим</a:t>
            </a:r>
            <a:r>
              <a:rPr lang="ru-RU" sz="4400" i="1" u="sng" dirty="0" smtClean="0">
                <a:solidFill>
                  <a:srgbClr val="FFFF00"/>
                </a:solidFill>
              </a:rPr>
              <a:t> </a:t>
            </a:r>
            <a:r>
              <a:rPr lang="ru-RU" sz="4400" i="1" u="sng" dirty="0" err="1" smtClean="0">
                <a:solidFill>
                  <a:srgbClr val="FFFF00"/>
                </a:solidFill>
              </a:rPr>
              <a:t>охолодженням</a:t>
            </a:r>
            <a:endParaRPr lang="ru-RU" sz="4400" i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29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</TotalTime>
  <Words>415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Verdana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NaTka</dc:creator>
  <cp:lastModifiedBy>NaTka</cp:lastModifiedBy>
  <cp:revision>11</cp:revision>
  <dcterms:created xsi:type="dcterms:W3CDTF">2014-02-20T18:43:08Z</dcterms:created>
  <dcterms:modified xsi:type="dcterms:W3CDTF">2014-06-04T11:47:53Z</dcterms:modified>
</cp:coreProperties>
</file>