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70ED3-FADD-4A53-9E6A-AC11D1E1FE67}" type="doc">
      <dgm:prSet loTypeId="urn:microsoft.com/office/officeart/2005/8/layout/arrow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E417748-AFDA-48E9-89DE-56F4325B370C}">
      <dgm:prSet phldrT="[Текст]"/>
      <dgm:spPr/>
      <dgm:t>
        <a:bodyPr/>
        <a:lstStyle/>
        <a:p>
          <a:r>
            <a:rPr lang="uk-UA" dirty="0" smtClean="0"/>
            <a:t>Фізичні</a:t>
          </a:r>
          <a:endParaRPr lang="ru-RU" dirty="0"/>
        </a:p>
      </dgm:t>
    </dgm:pt>
    <dgm:pt modelId="{5F3553F9-70FC-4E31-8940-BB0D86DF5B95}" type="parTrans" cxnId="{FF3B7086-7EAE-4FB6-AA92-B2E8D946EA3C}">
      <dgm:prSet/>
      <dgm:spPr/>
      <dgm:t>
        <a:bodyPr/>
        <a:lstStyle/>
        <a:p>
          <a:endParaRPr lang="ru-RU"/>
        </a:p>
      </dgm:t>
    </dgm:pt>
    <dgm:pt modelId="{35DD0673-BB63-4480-BD9E-BF1A64DCFB8C}" type="sibTrans" cxnId="{FF3B7086-7EAE-4FB6-AA92-B2E8D946EA3C}">
      <dgm:prSet/>
      <dgm:spPr/>
      <dgm:t>
        <a:bodyPr/>
        <a:lstStyle/>
        <a:p>
          <a:endParaRPr lang="ru-RU"/>
        </a:p>
      </dgm:t>
    </dgm:pt>
    <dgm:pt modelId="{65C109E4-184C-4284-85A3-3B397E791728}">
      <dgm:prSet phldrT="[Текст]"/>
      <dgm:spPr/>
      <dgm:t>
        <a:bodyPr/>
        <a:lstStyle/>
        <a:p>
          <a:r>
            <a:rPr lang="uk-UA" dirty="0" smtClean="0"/>
            <a:t>Хімічні</a:t>
          </a:r>
          <a:endParaRPr lang="ru-RU" dirty="0"/>
        </a:p>
      </dgm:t>
    </dgm:pt>
    <dgm:pt modelId="{120062B0-9628-43E1-946E-8DA12F2EA634}" type="parTrans" cxnId="{725BDAC6-D20B-478A-B9A1-6EE0A439C0B6}">
      <dgm:prSet/>
      <dgm:spPr/>
      <dgm:t>
        <a:bodyPr/>
        <a:lstStyle/>
        <a:p>
          <a:endParaRPr lang="ru-RU"/>
        </a:p>
      </dgm:t>
    </dgm:pt>
    <dgm:pt modelId="{AF63955F-EC64-4A1B-A2E3-07612B05EC6C}" type="sibTrans" cxnId="{725BDAC6-D20B-478A-B9A1-6EE0A439C0B6}">
      <dgm:prSet/>
      <dgm:spPr/>
      <dgm:t>
        <a:bodyPr/>
        <a:lstStyle/>
        <a:p>
          <a:endParaRPr lang="ru-RU"/>
        </a:p>
      </dgm:t>
    </dgm:pt>
    <dgm:pt modelId="{8AA8F5BA-FF62-411B-A38C-BD209750F4FE}" type="pres">
      <dgm:prSet presAssocID="{06E70ED3-FADD-4A53-9E6A-AC11D1E1FE67}" presName="compositeShape" presStyleCnt="0">
        <dgm:presLayoutVars>
          <dgm:chMax val="2"/>
          <dgm:dir/>
          <dgm:resizeHandles val="exact"/>
        </dgm:presLayoutVars>
      </dgm:prSet>
      <dgm:spPr/>
    </dgm:pt>
    <dgm:pt modelId="{00DE59FB-2FE6-4E99-9826-229B3048BFC1}" type="pres">
      <dgm:prSet presAssocID="{06E70ED3-FADD-4A53-9E6A-AC11D1E1FE67}" presName="ribbon" presStyleLbl="node1" presStyleIdx="0" presStyleCnt="1"/>
      <dgm:spPr/>
    </dgm:pt>
    <dgm:pt modelId="{5238E576-883E-40FB-BA29-E7D25A3186C7}" type="pres">
      <dgm:prSet presAssocID="{06E70ED3-FADD-4A53-9E6A-AC11D1E1FE6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39B1C-9B6E-4B3F-B7E9-814B895EAB67}" type="pres">
      <dgm:prSet presAssocID="{06E70ED3-FADD-4A53-9E6A-AC11D1E1FE6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BDAC6-D20B-478A-B9A1-6EE0A439C0B6}" srcId="{06E70ED3-FADD-4A53-9E6A-AC11D1E1FE67}" destId="{65C109E4-184C-4284-85A3-3B397E791728}" srcOrd="1" destOrd="0" parTransId="{120062B0-9628-43E1-946E-8DA12F2EA634}" sibTransId="{AF63955F-EC64-4A1B-A2E3-07612B05EC6C}"/>
    <dgm:cxn modelId="{7D0FB8AF-63A5-436C-B507-EEEC73C335D5}" type="presOf" srcId="{65C109E4-184C-4284-85A3-3B397E791728}" destId="{33D39B1C-9B6E-4B3F-B7E9-814B895EAB67}" srcOrd="0" destOrd="0" presId="urn:microsoft.com/office/officeart/2005/8/layout/arrow6"/>
    <dgm:cxn modelId="{CE808B8B-075E-4B71-B1E6-880AD41FED8F}" type="presOf" srcId="{06E70ED3-FADD-4A53-9E6A-AC11D1E1FE67}" destId="{8AA8F5BA-FF62-411B-A38C-BD209750F4FE}" srcOrd="0" destOrd="0" presId="urn:microsoft.com/office/officeart/2005/8/layout/arrow6"/>
    <dgm:cxn modelId="{FF3B7086-7EAE-4FB6-AA92-B2E8D946EA3C}" srcId="{06E70ED3-FADD-4A53-9E6A-AC11D1E1FE67}" destId="{1E417748-AFDA-48E9-89DE-56F4325B370C}" srcOrd="0" destOrd="0" parTransId="{5F3553F9-70FC-4E31-8940-BB0D86DF5B95}" sibTransId="{35DD0673-BB63-4480-BD9E-BF1A64DCFB8C}"/>
    <dgm:cxn modelId="{144CE745-3A4D-4B24-A6AE-2C858DB11816}" type="presOf" srcId="{1E417748-AFDA-48E9-89DE-56F4325B370C}" destId="{5238E576-883E-40FB-BA29-E7D25A3186C7}" srcOrd="0" destOrd="0" presId="urn:microsoft.com/office/officeart/2005/8/layout/arrow6"/>
    <dgm:cxn modelId="{F778338E-9241-4F61-A96A-CCCCBF618F07}" type="presParOf" srcId="{8AA8F5BA-FF62-411B-A38C-BD209750F4FE}" destId="{00DE59FB-2FE6-4E99-9826-229B3048BFC1}" srcOrd="0" destOrd="0" presId="urn:microsoft.com/office/officeart/2005/8/layout/arrow6"/>
    <dgm:cxn modelId="{F24A33E9-9907-40A3-AEF7-F798D7800817}" type="presParOf" srcId="{8AA8F5BA-FF62-411B-A38C-BD209750F4FE}" destId="{5238E576-883E-40FB-BA29-E7D25A3186C7}" srcOrd="1" destOrd="0" presId="urn:microsoft.com/office/officeart/2005/8/layout/arrow6"/>
    <dgm:cxn modelId="{54016147-87D7-40F9-90D9-7276DA46F96D}" type="presParOf" srcId="{8AA8F5BA-FF62-411B-A38C-BD209750F4FE}" destId="{33D39B1C-9B6E-4B3F-B7E9-814B895EAB6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E59FB-2FE6-4E99-9826-229B3048BFC1}">
      <dsp:nvSpPr>
        <dsp:cNvPr id="0" name=""/>
        <dsp:cNvSpPr/>
      </dsp:nvSpPr>
      <dsp:spPr>
        <a:xfrm>
          <a:off x="0" y="306228"/>
          <a:ext cx="7315200" cy="2926080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8E576-883E-40FB-BA29-E7D25A3186C7}">
      <dsp:nvSpPr>
        <dsp:cNvPr id="0" name=""/>
        <dsp:cNvSpPr/>
      </dsp:nvSpPr>
      <dsp:spPr>
        <a:xfrm>
          <a:off x="877824" y="818292"/>
          <a:ext cx="2414016" cy="143377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692" rIns="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kern="1200" dirty="0" smtClean="0"/>
            <a:t>Фізичні</a:t>
          </a:r>
          <a:endParaRPr lang="ru-RU" sz="5700" kern="1200" dirty="0"/>
        </a:p>
      </dsp:txBody>
      <dsp:txXfrm>
        <a:off x="877824" y="818292"/>
        <a:ext cx="2414016" cy="1433779"/>
      </dsp:txXfrm>
    </dsp:sp>
    <dsp:sp modelId="{33D39B1C-9B6E-4B3F-B7E9-814B895EAB67}">
      <dsp:nvSpPr>
        <dsp:cNvPr id="0" name=""/>
        <dsp:cNvSpPr/>
      </dsp:nvSpPr>
      <dsp:spPr>
        <a:xfrm>
          <a:off x="3657600" y="1286465"/>
          <a:ext cx="2852928" cy="143377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692" rIns="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kern="1200" dirty="0" smtClean="0"/>
            <a:t>Хімічні</a:t>
          </a:r>
          <a:endParaRPr lang="ru-RU" sz="5700" kern="1200" dirty="0"/>
        </a:p>
      </dsp:txBody>
      <dsp:txXfrm>
        <a:off x="3657600" y="1286465"/>
        <a:ext cx="2852928" cy="143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101B763-71C7-4329-9D44-0CEC4E1DF1D1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CBB404-5DD0-4F84-9C64-43D199A1C18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7021" y="2967335"/>
            <a:ext cx="6889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Електричний струм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985475" cy="2351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2"/>
            <a:ext cx="3585460" cy="2689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3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256584" cy="3539527"/>
          </a:xfrm>
        </p:spPr>
        <p:txBody>
          <a:bodyPr>
            <a:normAutofit/>
          </a:bodyPr>
          <a:lstStyle/>
          <a:p>
            <a:r>
              <a:rPr lang="ru-RU" sz="2800" dirty="0"/>
              <a:t>Через </a:t>
            </a:r>
            <a:r>
              <a:rPr lang="ru-RU" sz="2800" dirty="0" err="1"/>
              <a:t>тертя</a:t>
            </a:r>
            <a:r>
              <a:rPr lang="ru-RU" sz="2800" dirty="0"/>
              <a:t> об </a:t>
            </a:r>
            <a:r>
              <a:rPr lang="ru-RU" sz="2800" dirty="0" err="1"/>
              <a:t>повітря</a:t>
            </a:r>
            <a:r>
              <a:rPr lang="ru-RU" sz="2800" dirty="0"/>
              <a:t> </a:t>
            </a:r>
            <a:r>
              <a:rPr lang="ru-RU" sz="2800" dirty="0" err="1"/>
              <a:t>електризується</a:t>
            </a:r>
            <a:r>
              <a:rPr lang="ru-RU" sz="2800" dirty="0"/>
              <a:t> обшивка </a:t>
            </a:r>
            <a:r>
              <a:rPr lang="ru-RU" sz="2800" dirty="0" err="1"/>
              <a:t>літаків</a:t>
            </a:r>
            <a:r>
              <a:rPr lang="ru-RU" sz="2800" dirty="0"/>
              <a:t>. Тому перед </a:t>
            </a:r>
            <a:r>
              <a:rPr lang="ru-RU" sz="2800" dirty="0" err="1"/>
              <a:t>посадкою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розряджають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металевого</a:t>
            </a:r>
            <a:r>
              <a:rPr lang="ru-RU" sz="2800" dirty="0"/>
              <a:t> троса,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опускають</a:t>
            </a:r>
            <a:r>
              <a:rPr lang="ru-RU" sz="2800" dirty="0"/>
              <a:t> на землю.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688632" cy="3555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90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7315200" cy="3539527"/>
          </a:xfrm>
        </p:spPr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перевезення</a:t>
            </a:r>
            <a:r>
              <a:rPr lang="ru-RU" dirty="0"/>
              <a:t> бензину </a:t>
            </a:r>
            <a:r>
              <a:rPr lang="ru-RU" dirty="0" err="1"/>
              <a:t>заряджаються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, тому за бензовозом </a:t>
            </a:r>
            <a:r>
              <a:rPr lang="ru-RU" dirty="0" err="1"/>
              <a:t>тягнеться</a:t>
            </a:r>
            <a:r>
              <a:rPr lang="ru-RU" dirty="0"/>
              <a:t> землею </a:t>
            </a:r>
            <a:r>
              <a:rPr lang="ru-RU" dirty="0" err="1"/>
              <a:t>металеве</a:t>
            </a:r>
            <a:r>
              <a:rPr lang="ru-RU" dirty="0"/>
              <a:t> коло, а за </a:t>
            </a:r>
            <a:r>
              <a:rPr lang="ru-RU" dirty="0" err="1"/>
              <a:t>легковими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 – </a:t>
            </a:r>
            <a:r>
              <a:rPr lang="ru-RU" dirty="0" err="1"/>
              <a:t>смуги</a:t>
            </a:r>
            <a:r>
              <a:rPr lang="ru-RU" dirty="0"/>
              <a:t> з </a:t>
            </a:r>
            <a:r>
              <a:rPr lang="ru-RU" dirty="0" err="1"/>
              <a:t>провідної</a:t>
            </a:r>
            <a:r>
              <a:rPr lang="ru-RU" dirty="0"/>
              <a:t> </a:t>
            </a:r>
            <a:r>
              <a:rPr lang="ru-RU" dirty="0" err="1"/>
              <a:t>гуми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8126"/>
            <a:ext cx="4896702" cy="349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17" y="3465148"/>
            <a:ext cx="4790306" cy="31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7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5154960" cy="3539527"/>
          </a:xfrm>
        </p:spPr>
        <p:txBody>
          <a:bodyPr>
            <a:noAutofit/>
          </a:bodyPr>
          <a:lstStyle/>
          <a:p>
            <a:r>
              <a:rPr lang="ru-RU" sz="2800" dirty="0" smtClean="0"/>
              <a:t>З </a:t>
            </a:r>
            <a:r>
              <a:rPr lang="ru-RU" sz="2800" dirty="0" err="1" smtClean="0"/>
              <a:t>небажаною</a:t>
            </a:r>
            <a:r>
              <a:rPr lang="ru-RU" sz="2800" dirty="0" smtClean="0"/>
              <a:t> </a:t>
            </a:r>
            <a:r>
              <a:rPr lang="ru-RU" sz="2800" dirty="0" err="1"/>
              <a:t>електризацією</a:t>
            </a:r>
            <a:r>
              <a:rPr lang="ru-RU" sz="2800" dirty="0"/>
              <a:t> в </a:t>
            </a:r>
            <a:r>
              <a:rPr lang="ru-RU" sz="2800" dirty="0" err="1"/>
              <a:t>побуті</a:t>
            </a:r>
            <a:r>
              <a:rPr lang="ru-RU" sz="2800" dirty="0"/>
              <a:t> та в </a:t>
            </a:r>
            <a:r>
              <a:rPr lang="ru-RU" sz="2800" dirty="0" err="1"/>
              <a:t>промисловості</a:t>
            </a:r>
            <a:r>
              <a:rPr lang="ru-RU" sz="2800" dirty="0"/>
              <a:t> </a:t>
            </a:r>
            <a:r>
              <a:rPr lang="ru-RU" sz="2800" dirty="0" err="1"/>
              <a:t>борються</a:t>
            </a:r>
            <a:r>
              <a:rPr lang="ru-RU" sz="2800" dirty="0"/>
              <a:t>, </a:t>
            </a:r>
            <a:r>
              <a:rPr lang="ru-RU" sz="2800" dirty="0" err="1"/>
              <a:t>підвищуючи</a:t>
            </a:r>
            <a:r>
              <a:rPr lang="ru-RU" sz="2800" dirty="0"/>
              <a:t> </a:t>
            </a:r>
            <a:r>
              <a:rPr lang="ru-RU" sz="2800" dirty="0" err="1"/>
              <a:t>вологість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 в </a:t>
            </a:r>
            <a:r>
              <a:rPr lang="ru-RU" sz="2800" dirty="0" err="1"/>
              <a:t>приміщенні</a:t>
            </a:r>
            <a:r>
              <a:rPr lang="ru-RU" sz="2800" dirty="0"/>
              <a:t>, </a:t>
            </a:r>
            <a:r>
              <a:rPr lang="ru-RU" sz="2800" dirty="0" err="1"/>
              <a:t>натираючи</a:t>
            </a:r>
            <a:r>
              <a:rPr lang="ru-RU" sz="2800" dirty="0"/>
              <a:t> </a:t>
            </a:r>
            <a:r>
              <a:rPr lang="ru-RU" sz="2800" dirty="0" err="1"/>
              <a:t>підлогу</a:t>
            </a:r>
            <a:r>
              <a:rPr lang="ru-RU" sz="2800" dirty="0"/>
              <a:t> й </a:t>
            </a:r>
            <a:r>
              <a:rPr lang="ru-RU" sz="2800" dirty="0" err="1"/>
              <a:t>стіни</a:t>
            </a:r>
            <a:r>
              <a:rPr lang="ru-RU" sz="2800" dirty="0"/>
              <a:t> </a:t>
            </a:r>
            <a:r>
              <a:rPr lang="ru-RU" sz="2800" dirty="0" err="1"/>
              <a:t>антиста-тичною</a:t>
            </a:r>
            <a:r>
              <a:rPr lang="ru-RU" sz="2800" dirty="0"/>
              <a:t> мастикою.</a:t>
            </a:r>
            <a:br>
              <a:rPr lang="ru-RU" sz="2800" dirty="0"/>
            </a:br>
            <a:r>
              <a:rPr lang="ru-RU" sz="2800" dirty="0"/>
              <a:t>Практично не </a:t>
            </a:r>
            <a:r>
              <a:rPr lang="ru-RU" sz="2800" dirty="0" err="1"/>
              <a:t>електризуються</a:t>
            </a:r>
            <a:r>
              <a:rPr lang="ru-RU" sz="2800" dirty="0"/>
              <a:t> </a:t>
            </a:r>
            <a:r>
              <a:rPr lang="ru-RU" sz="2800" dirty="0" err="1"/>
              <a:t>одяг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природного волокна – </a:t>
            </a:r>
            <a:r>
              <a:rPr lang="ru-RU" sz="2800" dirty="0" err="1"/>
              <a:t>бавовни</a:t>
            </a:r>
            <a:r>
              <a:rPr lang="ru-RU" sz="2800" dirty="0"/>
              <a:t> та </a:t>
            </a:r>
            <a:r>
              <a:rPr lang="ru-RU" sz="2800" dirty="0" err="1"/>
              <a:t>льону</a:t>
            </a:r>
            <a:r>
              <a:rPr lang="ru-RU" sz="28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86436" cy="4186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3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Статична </a:t>
            </a:r>
            <a:r>
              <a:rPr lang="ru-RU" dirty="0" err="1"/>
              <a:t>електрика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15200" cy="35395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для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 </a:t>
            </a:r>
            <a:r>
              <a:rPr lang="ru-RU" sz="2400" dirty="0" err="1"/>
              <a:t>спеціальними</a:t>
            </a:r>
            <a:r>
              <a:rPr lang="ru-RU" sz="2400" dirty="0"/>
              <a:t> </a:t>
            </a:r>
            <a:r>
              <a:rPr lang="ru-RU" sz="2400" dirty="0" err="1"/>
              <a:t>електроаерозолями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очищення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пилу й </a:t>
            </a:r>
            <a:r>
              <a:rPr lang="ru-RU" sz="2400" dirty="0" err="1"/>
              <a:t>сажі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електростатичних</a:t>
            </a:r>
            <a:r>
              <a:rPr lang="ru-RU" sz="2400" dirty="0"/>
              <a:t> </a:t>
            </a:r>
            <a:r>
              <a:rPr lang="ru-RU" sz="2400" dirty="0" err="1" smtClean="0"/>
              <a:t>фільтрів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в </a:t>
            </a:r>
            <a:r>
              <a:rPr lang="ru-RU" sz="2400" dirty="0" err="1"/>
              <a:t>електрокопіювальних</a:t>
            </a:r>
            <a:r>
              <a:rPr lang="ru-RU" sz="2400" dirty="0"/>
              <a:t> </a:t>
            </a:r>
            <a:r>
              <a:rPr lang="ru-RU" sz="2400" dirty="0" err="1"/>
              <a:t>пристроях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у </a:t>
            </a:r>
            <a:r>
              <a:rPr lang="ru-RU" sz="2400" dirty="0" err="1"/>
              <a:t>ксероксі</a:t>
            </a:r>
            <a:r>
              <a:rPr lang="ru-RU" sz="2400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фарбування</a:t>
            </a:r>
            <a:r>
              <a:rPr lang="ru-RU" sz="2400" dirty="0"/>
              <a:t> тканин у </a:t>
            </a:r>
            <a:r>
              <a:rPr lang="ru-RU" sz="2400" dirty="0" err="1" smtClean="0"/>
              <a:t>фарбувальнях</a:t>
            </a:r>
            <a:r>
              <a:rPr lang="ru-RU" sz="2400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для </a:t>
            </a:r>
            <a:r>
              <a:rPr lang="ru-RU" sz="2400" dirty="0" err="1"/>
              <a:t>копчення</a:t>
            </a:r>
            <a:r>
              <a:rPr lang="ru-RU" sz="2400" dirty="0"/>
              <a:t> </a:t>
            </a:r>
            <a:r>
              <a:rPr lang="ru-RU" sz="2400" dirty="0" err="1"/>
              <a:t>риби</a:t>
            </a:r>
            <a:r>
              <a:rPr lang="ru-RU" sz="2400" dirty="0"/>
              <a:t> на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комбінатах</a:t>
            </a:r>
            <a:r>
              <a:rPr lang="ru-RU" sz="2400" dirty="0"/>
              <a:t> (у </a:t>
            </a:r>
            <a:r>
              <a:rPr lang="ru-RU" sz="2400" dirty="0" err="1"/>
              <a:t>спеціалізованих</a:t>
            </a:r>
            <a:r>
              <a:rPr lang="ru-RU" sz="2400" dirty="0"/>
              <a:t> камерах контейнер з </a:t>
            </a:r>
            <a:r>
              <a:rPr lang="ru-RU" sz="2400" dirty="0" err="1"/>
              <a:t>рибою</a:t>
            </a:r>
            <a:r>
              <a:rPr lang="ru-RU" sz="2400" dirty="0"/>
              <a:t> </a:t>
            </a:r>
            <a:r>
              <a:rPr lang="ru-RU" sz="2400" dirty="0" err="1"/>
              <a:t>заряджають</a:t>
            </a:r>
            <a:r>
              <a:rPr lang="ru-RU" sz="2400" dirty="0"/>
              <a:t> </a:t>
            </a:r>
            <a:r>
              <a:rPr lang="ru-RU" sz="2400" dirty="0" err="1"/>
              <a:t>позитивним</a:t>
            </a:r>
            <a:r>
              <a:rPr lang="ru-RU" sz="2400" dirty="0"/>
              <a:t> зарядом, а </a:t>
            </a:r>
            <a:r>
              <a:rPr lang="ru-RU" sz="2400" dirty="0" err="1"/>
              <a:t>електроди</a:t>
            </a:r>
            <a:r>
              <a:rPr lang="ru-RU" sz="2400" dirty="0"/>
              <a:t> – </a:t>
            </a:r>
            <a:r>
              <a:rPr lang="ru-RU" sz="2400" dirty="0" err="1"/>
              <a:t>негативним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прискорює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копчення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223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15200" cy="1154097"/>
          </a:xfrm>
        </p:spPr>
        <p:txBody>
          <a:bodyPr/>
          <a:lstStyle/>
          <a:p>
            <a:r>
              <a:rPr lang="uk-UA" dirty="0" smtClean="0"/>
              <a:t>Електричний струм – це…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315200" cy="353952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sz="3200" dirty="0"/>
              <a:t>англ. </a:t>
            </a:r>
            <a:r>
              <a:rPr lang="ru-RU" sz="3200" dirty="0" err="1"/>
              <a:t>electric</a:t>
            </a:r>
            <a:r>
              <a:rPr lang="ru-RU" sz="3200" dirty="0"/>
              <a:t> </a:t>
            </a:r>
            <a:r>
              <a:rPr lang="ru-RU" sz="3200" dirty="0" err="1"/>
              <a:t>current</a:t>
            </a:r>
            <a:r>
              <a:rPr lang="ru-RU" sz="3200" dirty="0"/>
              <a:t>) — </a:t>
            </a:r>
            <a:r>
              <a:rPr lang="ru-RU" sz="3200" dirty="0" err="1"/>
              <a:t>упорядкований</a:t>
            </a:r>
            <a:r>
              <a:rPr lang="ru-RU" sz="3200" dirty="0"/>
              <a:t> </a:t>
            </a:r>
            <a:r>
              <a:rPr lang="ru-RU" sz="3200" dirty="0" err="1"/>
              <a:t>рух</a:t>
            </a:r>
            <a:r>
              <a:rPr lang="ru-RU" sz="3200" dirty="0"/>
              <a:t> </a:t>
            </a:r>
            <a:r>
              <a:rPr lang="ru-RU" sz="3200" dirty="0" err="1"/>
              <a:t>електричних</a:t>
            </a:r>
            <a:r>
              <a:rPr lang="ru-RU" sz="3200" dirty="0"/>
              <a:t> </a:t>
            </a:r>
            <a:r>
              <a:rPr lang="ru-RU" sz="3200" dirty="0" err="1"/>
              <a:t>зарядів</a:t>
            </a:r>
            <a:r>
              <a:rPr lang="ru-RU" sz="3200" dirty="0"/>
              <a:t> у </a:t>
            </a:r>
            <a:r>
              <a:rPr lang="ru-RU" sz="3200" dirty="0" err="1"/>
              <a:t>просторі</a:t>
            </a:r>
            <a:r>
              <a:rPr lang="ru-RU" sz="3200" dirty="0"/>
              <a:t>. Заряди,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створюють</a:t>
            </a:r>
            <a:r>
              <a:rPr lang="ru-RU" sz="3200" dirty="0"/>
              <a:t> </a:t>
            </a:r>
            <a:r>
              <a:rPr lang="ru-RU" sz="3200" dirty="0" err="1"/>
              <a:t>електричний</a:t>
            </a:r>
            <a:r>
              <a:rPr lang="ru-RU" sz="3200" dirty="0"/>
              <a:t> струм, </a:t>
            </a:r>
            <a:r>
              <a:rPr lang="ru-RU" sz="3200" dirty="0" err="1"/>
              <a:t>називають</a:t>
            </a:r>
            <a:r>
              <a:rPr lang="ru-RU" sz="3200" dirty="0"/>
              <a:t> </a:t>
            </a:r>
            <a:r>
              <a:rPr lang="ru-RU" sz="3200" dirty="0" err="1"/>
              <a:t>носіями</a:t>
            </a:r>
            <a:r>
              <a:rPr lang="ru-RU" sz="3200" dirty="0"/>
              <a:t> струму: у </a:t>
            </a:r>
            <a:r>
              <a:rPr lang="ru-RU" sz="3200" dirty="0" err="1"/>
              <a:t>металах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електрони</a:t>
            </a:r>
            <a:r>
              <a:rPr lang="ru-RU" sz="3200" dirty="0"/>
              <a:t>, у </a:t>
            </a:r>
            <a:r>
              <a:rPr lang="ru-RU" sz="3200" dirty="0" err="1"/>
              <a:t>напівпровідниках</a:t>
            </a:r>
            <a:r>
              <a:rPr lang="ru-RU" sz="3200" dirty="0"/>
              <a:t> — </a:t>
            </a:r>
            <a:r>
              <a:rPr lang="ru-RU" sz="3200" dirty="0" err="1"/>
              <a:t>електрони</a:t>
            </a:r>
            <a:r>
              <a:rPr lang="ru-RU" sz="3200" dirty="0"/>
              <a:t> та </a:t>
            </a:r>
            <a:r>
              <a:rPr lang="ru-RU" sz="3200" dirty="0" err="1"/>
              <a:t>дірки</a:t>
            </a:r>
            <a:r>
              <a:rPr lang="ru-RU" sz="3200" dirty="0"/>
              <a:t>, в </a:t>
            </a:r>
            <a:r>
              <a:rPr lang="ru-RU" sz="3200" dirty="0" err="1"/>
              <a:t>електролітах</a:t>
            </a:r>
            <a:r>
              <a:rPr lang="ru-RU" sz="3200" dirty="0"/>
              <a:t> — позитивно та негативно </a:t>
            </a:r>
            <a:r>
              <a:rPr lang="ru-RU" sz="3200" dirty="0" err="1"/>
              <a:t>заряджені</a:t>
            </a:r>
            <a:r>
              <a:rPr lang="ru-RU" sz="3200" dirty="0"/>
              <a:t> </a:t>
            </a:r>
            <a:r>
              <a:rPr lang="ru-RU" sz="3200" dirty="0" err="1"/>
              <a:t>йони</a:t>
            </a:r>
            <a:r>
              <a:rPr lang="ru-RU" sz="3200" dirty="0"/>
              <a:t>, в </a:t>
            </a:r>
            <a:r>
              <a:rPr lang="ru-RU" sz="3200" dirty="0" err="1"/>
              <a:t>іонізованих</a:t>
            </a:r>
            <a:r>
              <a:rPr lang="ru-RU" sz="3200" dirty="0"/>
              <a:t> газах — </a:t>
            </a:r>
            <a:r>
              <a:rPr lang="ru-RU" sz="3200" dirty="0" err="1"/>
              <a:t>йони</a:t>
            </a:r>
            <a:r>
              <a:rPr lang="ru-RU" sz="3200" dirty="0"/>
              <a:t> й </a:t>
            </a:r>
            <a:r>
              <a:rPr lang="ru-RU" sz="3200" dirty="0" err="1"/>
              <a:t>електрони</a:t>
            </a:r>
            <a:r>
              <a:rPr lang="ru-RU" sz="32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1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Джерела електричного струму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7315200" cy="3539527"/>
          </a:xfrm>
        </p:spPr>
        <p:txBody>
          <a:bodyPr/>
          <a:lstStyle/>
          <a:p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справний</a:t>
            </a:r>
            <a:r>
              <a:rPr lang="ru-RU" dirty="0"/>
              <a:t> </a:t>
            </a:r>
            <a:r>
              <a:rPr lang="ru-RU" dirty="0" err="1"/>
              <a:t>електротехнічний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працюватиме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струму: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заряджених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і </a:t>
            </a:r>
            <a:r>
              <a:rPr lang="ru-RU" dirty="0" err="1"/>
              <a:t>електричного</a:t>
            </a:r>
            <a:r>
              <a:rPr lang="ru-RU" dirty="0"/>
              <a:t> поля. За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поля «</a:t>
            </a:r>
            <a:r>
              <a:rPr lang="ru-RU" dirty="0" err="1"/>
              <a:t>відповідають</a:t>
            </a:r>
            <a:r>
              <a:rPr lang="ru-RU" dirty="0"/>
              <a:t>» </a:t>
            </a:r>
            <a:r>
              <a:rPr lang="ru-RU" dirty="0" err="1"/>
              <a:t>джерела</a:t>
            </a:r>
            <a:r>
              <a:rPr lang="ru-RU" dirty="0"/>
              <a:t> струму.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895725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517232"/>
            <a:ext cx="36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Електричне поле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3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315200" cy="3539527"/>
          </a:xfrm>
        </p:spPr>
        <p:txBody>
          <a:bodyPr>
            <a:no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джерелах</a:t>
            </a:r>
            <a:r>
              <a:rPr lang="ru-RU" sz="2800" dirty="0"/>
              <a:t> </a:t>
            </a:r>
            <a:r>
              <a:rPr lang="ru-RU" sz="2800" dirty="0" err="1"/>
              <a:t>електричного</a:t>
            </a:r>
            <a:r>
              <a:rPr lang="ru-RU" sz="2800" dirty="0"/>
              <a:t> струму </a:t>
            </a:r>
            <a:r>
              <a:rPr lang="ru-RU" sz="2800" dirty="0" err="1"/>
              <a:t>електричне</a:t>
            </a:r>
            <a:r>
              <a:rPr lang="ru-RU" sz="2800" dirty="0"/>
              <a:t> поле </a:t>
            </a:r>
            <a:r>
              <a:rPr lang="ru-RU" sz="2800" dirty="0" err="1"/>
              <a:t>створюється</a:t>
            </a:r>
            <a:r>
              <a:rPr lang="ru-RU" sz="2800" dirty="0"/>
              <a:t> й </a:t>
            </a:r>
            <a:r>
              <a:rPr lang="ru-RU" sz="2800" dirty="0" err="1"/>
              <a:t>підтримується</a:t>
            </a:r>
            <a:r>
              <a:rPr lang="ru-RU" sz="2800" dirty="0"/>
              <a:t>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розділенню</a:t>
            </a:r>
            <a:r>
              <a:rPr lang="ru-RU" sz="2800" dirty="0"/>
              <a:t> </a:t>
            </a:r>
            <a:r>
              <a:rPr lang="ru-RU" sz="2800" dirty="0" err="1"/>
              <a:t>різнойменних</a:t>
            </a:r>
            <a:r>
              <a:rPr lang="ru-RU" sz="2800" dirty="0"/>
              <a:t> </a:t>
            </a:r>
            <a:r>
              <a:rPr lang="ru-RU" sz="2800" dirty="0" err="1"/>
              <a:t>електричних</a:t>
            </a:r>
            <a:r>
              <a:rPr lang="ru-RU" sz="2800" dirty="0"/>
              <a:t> </a:t>
            </a:r>
            <a:r>
              <a:rPr lang="ru-RU" sz="2800" dirty="0" err="1"/>
              <a:t>зарядів</a:t>
            </a:r>
            <a:r>
              <a:rPr lang="ru-RU" sz="2800" dirty="0"/>
              <a:t>. У </a:t>
            </a:r>
            <a:r>
              <a:rPr lang="ru-RU" sz="2800" dirty="0" err="1"/>
              <a:t>результаті</a:t>
            </a:r>
            <a:r>
              <a:rPr lang="ru-RU" sz="2800" dirty="0"/>
              <a:t> на одному </a:t>
            </a:r>
            <a:r>
              <a:rPr lang="ru-RU" sz="2800" dirty="0" err="1"/>
              <a:t>полюсі</a:t>
            </a:r>
            <a:r>
              <a:rPr lang="ru-RU" sz="2800" dirty="0"/>
              <a:t> </a:t>
            </a:r>
            <a:r>
              <a:rPr lang="ru-RU" sz="2800" dirty="0" err="1"/>
              <a:t>джерела</a:t>
            </a:r>
            <a:r>
              <a:rPr lang="ru-RU" sz="2800" dirty="0"/>
              <a:t> </a:t>
            </a:r>
            <a:r>
              <a:rPr lang="ru-RU" sz="2800" dirty="0" err="1"/>
              <a:t>накопичуються</a:t>
            </a:r>
            <a:r>
              <a:rPr lang="ru-RU" sz="2800" dirty="0"/>
              <a:t> </a:t>
            </a:r>
            <a:r>
              <a:rPr lang="ru-RU" sz="2800" dirty="0" err="1"/>
              <a:t>частинки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позитивний</a:t>
            </a:r>
            <a:r>
              <a:rPr lang="ru-RU" sz="2800" dirty="0"/>
              <a:t> заряд, а на другому — </a:t>
            </a:r>
            <a:r>
              <a:rPr lang="ru-RU" sz="2800" dirty="0" err="1"/>
              <a:t>частинки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негативний</a:t>
            </a:r>
            <a:r>
              <a:rPr lang="ru-RU" sz="2800" dirty="0"/>
              <a:t> заряд. </a:t>
            </a:r>
            <a:r>
              <a:rPr lang="ru-RU" sz="2800" dirty="0" err="1"/>
              <a:t>Між</a:t>
            </a:r>
            <a:r>
              <a:rPr lang="ru-RU" sz="2800" dirty="0"/>
              <a:t> полюсами </a:t>
            </a:r>
            <a:r>
              <a:rPr lang="ru-RU" sz="2800" dirty="0" err="1"/>
              <a:t>виникає</a:t>
            </a:r>
            <a:r>
              <a:rPr lang="ru-RU" sz="2800" dirty="0"/>
              <a:t> </a:t>
            </a:r>
            <a:r>
              <a:rPr lang="ru-RU" sz="2800" dirty="0" err="1"/>
              <a:t>електричне</a:t>
            </a:r>
            <a:r>
              <a:rPr lang="ru-RU" sz="2800" dirty="0"/>
              <a:t> поле.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дією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поля в </a:t>
            </a:r>
            <a:r>
              <a:rPr lang="ru-RU" sz="2800" dirty="0" err="1"/>
              <a:t>провіднику</a:t>
            </a:r>
            <a:r>
              <a:rPr lang="ru-RU" sz="2800" dirty="0"/>
              <a:t>, </a:t>
            </a:r>
            <a:r>
              <a:rPr lang="ru-RU" sz="2800" dirty="0" err="1"/>
              <a:t>яким</a:t>
            </a:r>
            <a:r>
              <a:rPr lang="ru-RU" sz="2800" dirty="0"/>
              <a:t> </a:t>
            </a:r>
            <a:r>
              <a:rPr lang="ru-RU" sz="2800" dirty="0" err="1"/>
              <a:t>з'єднані</a:t>
            </a:r>
            <a:r>
              <a:rPr lang="ru-RU" sz="2800" dirty="0"/>
              <a:t> </a:t>
            </a:r>
            <a:r>
              <a:rPr lang="ru-RU" sz="2800" dirty="0" err="1"/>
              <a:t>полюси</a:t>
            </a:r>
            <a:r>
              <a:rPr lang="ru-RU" sz="2800" dirty="0"/>
              <a:t>, </a:t>
            </a:r>
            <a:r>
              <a:rPr lang="ru-RU" sz="2800" dirty="0" err="1"/>
              <a:t>вільні</a:t>
            </a:r>
            <a:r>
              <a:rPr lang="ru-RU" sz="2800" dirty="0"/>
              <a:t> </a:t>
            </a:r>
            <a:r>
              <a:rPr lang="ru-RU" sz="2800" dirty="0" err="1"/>
              <a:t>заряджені</a:t>
            </a:r>
            <a:r>
              <a:rPr lang="ru-RU" sz="2800" dirty="0"/>
              <a:t> </a:t>
            </a:r>
            <a:r>
              <a:rPr lang="ru-RU" sz="2800" dirty="0" err="1"/>
              <a:t>частинки</a:t>
            </a:r>
            <a:r>
              <a:rPr lang="ru-RU" sz="2800" dirty="0"/>
              <a:t> </a:t>
            </a:r>
            <a:r>
              <a:rPr lang="ru-RU" sz="2800" dirty="0" err="1"/>
              <a:t>починають</a:t>
            </a:r>
            <a:r>
              <a:rPr lang="ru-RU" sz="2800" dirty="0"/>
              <a:t> </a:t>
            </a:r>
            <a:r>
              <a:rPr lang="ru-RU" sz="2800" dirty="0" err="1"/>
              <a:t>напрямлений</a:t>
            </a:r>
            <a:r>
              <a:rPr lang="ru-RU" sz="2800" dirty="0"/>
              <a:t> </a:t>
            </a:r>
            <a:r>
              <a:rPr lang="ru-RU" sz="2800" dirty="0" err="1"/>
              <a:t>рух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виникає</a:t>
            </a:r>
            <a:r>
              <a:rPr lang="ru-RU" sz="2800" dirty="0"/>
              <a:t> </a:t>
            </a:r>
            <a:r>
              <a:rPr lang="ru-RU" sz="2800" dirty="0" err="1"/>
              <a:t>електричний</a:t>
            </a:r>
            <a:r>
              <a:rPr lang="ru-RU" sz="2800" dirty="0"/>
              <a:t> струм.</a:t>
            </a:r>
          </a:p>
        </p:txBody>
      </p:sp>
    </p:spTree>
    <p:extLst>
      <p:ext uri="{BB962C8B-B14F-4D97-AF65-F5344CB8AC3E}">
        <p14:creationId xmlns:p14="http://schemas.microsoft.com/office/powerpoint/2010/main" val="65687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836713"/>
            <a:ext cx="7315200" cy="5472648"/>
          </a:xfrm>
        </p:spPr>
        <p:txBody>
          <a:bodyPr>
            <a:normAutofit/>
          </a:bodyPr>
          <a:lstStyle/>
          <a:p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</a:t>
            </a:r>
            <a:r>
              <a:rPr lang="ru-RU" sz="2400" dirty="0" err="1"/>
              <a:t>різнойменні</a:t>
            </a:r>
            <a:r>
              <a:rPr lang="ru-RU" sz="2400" dirty="0"/>
              <a:t> заряди не так просто,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притягання</a:t>
            </a:r>
            <a:r>
              <a:rPr lang="ru-RU" sz="2400" dirty="0"/>
              <a:t>. Для </a:t>
            </a:r>
            <a:r>
              <a:rPr lang="ru-RU" sz="2400" dirty="0" err="1"/>
              <a:t>розділення</a:t>
            </a:r>
            <a:r>
              <a:rPr lang="ru-RU" sz="2400" dirty="0"/>
              <a:t> у </a:t>
            </a:r>
            <a:r>
              <a:rPr lang="ru-RU" sz="2400" dirty="0" err="1"/>
              <a:t>джерелах</a:t>
            </a:r>
            <a:r>
              <a:rPr lang="ru-RU" sz="2400" dirty="0"/>
              <a:t> </a:t>
            </a:r>
            <a:r>
              <a:rPr lang="ru-RU" sz="2400" dirty="0" err="1"/>
              <a:t>електричного</a:t>
            </a:r>
            <a:r>
              <a:rPr lang="ru-RU" sz="2400" dirty="0"/>
              <a:t> струму </a:t>
            </a:r>
            <a:r>
              <a:rPr lang="ru-RU" sz="2400" dirty="0" err="1"/>
              <a:t>різнойменних</a:t>
            </a:r>
            <a:r>
              <a:rPr lang="ru-RU" sz="2400" dirty="0"/>
              <a:t> </a:t>
            </a:r>
            <a:r>
              <a:rPr lang="ru-RU" sz="2400" dirty="0" err="1"/>
              <a:t>зарядів</a:t>
            </a:r>
            <a:r>
              <a:rPr lang="ru-RU" sz="2400" dirty="0"/>
              <a:t>, а </a:t>
            </a:r>
            <a:r>
              <a:rPr lang="ru-RU" sz="2400" dirty="0" err="1"/>
              <a:t>отже</a:t>
            </a:r>
            <a:r>
              <a:rPr lang="ru-RU" sz="2400" dirty="0"/>
              <a:t>,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електричного</a:t>
            </a:r>
            <a:r>
              <a:rPr lang="ru-RU" sz="2400" dirty="0"/>
              <a:t> поля,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виконати</a:t>
            </a:r>
            <a:r>
              <a:rPr lang="ru-RU" sz="2400" dirty="0"/>
              <a:t> роботу.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виконати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механічної</a:t>
            </a:r>
            <a:r>
              <a:rPr lang="ru-RU" sz="2400" dirty="0"/>
              <a:t>, </a:t>
            </a:r>
            <a:r>
              <a:rPr lang="ru-RU" sz="2400" dirty="0" err="1"/>
              <a:t>хімічної</a:t>
            </a:r>
            <a:r>
              <a:rPr lang="ru-RU" sz="2400" dirty="0"/>
              <a:t>, </a:t>
            </a:r>
            <a:r>
              <a:rPr lang="ru-RU" sz="2400" dirty="0" err="1"/>
              <a:t>теплової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Джерела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електричного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струму —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пристрої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перетворюють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різні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види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енергії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електричну</a:t>
            </a:r>
            <a:r>
              <a:rPr lang="ru-RU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енергію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42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Види джерел електричного струму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144937"/>
              </p:ext>
            </p:extLst>
          </p:nvPr>
        </p:nvGraphicFramePr>
        <p:xfrm>
          <a:off x="1115616" y="2276872"/>
          <a:ext cx="7315200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63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7315200" cy="1154097"/>
          </a:xfrm>
        </p:spPr>
        <p:txBody>
          <a:bodyPr/>
          <a:lstStyle/>
          <a:p>
            <a:r>
              <a:rPr lang="uk-UA" dirty="0" smtClean="0"/>
              <a:t>Фізичні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90334" cy="3539527"/>
          </a:xfrm>
        </p:spPr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відносити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, </a:t>
            </a:r>
            <a:r>
              <a:rPr lang="ru-RU" dirty="0" err="1"/>
              <a:t>світлової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Прикладами таких </a:t>
            </a:r>
            <a:r>
              <a:rPr lang="ru-RU" dirty="0" err="1"/>
              <a:t>джерел</a:t>
            </a:r>
            <a:r>
              <a:rPr lang="ru-RU" dirty="0"/>
              <a:t> струму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електрофорна</a:t>
            </a:r>
            <a:r>
              <a:rPr lang="ru-RU" dirty="0"/>
              <a:t> машина </a:t>
            </a:r>
            <a:r>
              <a:rPr lang="ru-RU" dirty="0" smtClean="0"/>
              <a:t>, </a:t>
            </a:r>
            <a:r>
              <a:rPr lang="ru-RU" dirty="0" err="1"/>
              <a:t>турбогенератори</a:t>
            </a:r>
            <a:r>
              <a:rPr lang="ru-RU" dirty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, фото- </a:t>
            </a:r>
            <a:r>
              <a:rPr lang="ru-RU" dirty="0"/>
              <a:t>і </a:t>
            </a:r>
            <a:r>
              <a:rPr lang="ru-RU" dirty="0" err="1"/>
              <a:t>термоелементи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92827"/>
            <a:ext cx="333375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6165304"/>
            <a:ext cx="4346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Електроформа</a:t>
            </a:r>
            <a:r>
              <a:rPr lang="uk-UA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машина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747302" cy="272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7202" y="5936027"/>
            <a:ext cx="2716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Турбогенератор </a:t>
            </a: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електростанції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410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5"/>
            <a:ext cx="7315200" cy="1154097"/>
          </a:xfrm>
        </p:spPr>
        <p:txBody>
          <a:bodyPr/>
          <a:lstStyle/>
          <a:p>
            <a:r>
              <a:rPr lang="uk-UA" dirty="0" smtClean="0"/>
              <a:t>Хімічні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3539527"/>
          </a:xfrm>
        </p:spPr>
        <p:txBody>
          <a:bodyPr/>
          <a:lstStyle/>
          <a:p>
            <a:r>
              <a:rPr lang="ru-RU" dirty="0" err="1"/>
              <a:t>Незважаючи</a:t>
            </a:r>
            <a:r>
              <a:rPr lang="ru-RU" dirty="0"/>
              <a:t> на всю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струму, у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ми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справу з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 - </a:t>
            </a:r>
            <a:r>
              <a:rPr lang="ru-RU" dirty="0" err="1"/>
              <a:t>гальванічними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й </a:t>
            </a:r>
            <a:r>
              <a:rPr lang="ru-RU" dirty="0" err="1"/>
              <a:t>акумуляторами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елктричного</a:t>
            </a:r>
            <a:r>
              <a:rPr lang="ru-RU" dirty="0"/>
              <a:t> струму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8973"/>
            <a:ext cx="3902012" cy="295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501230"/>
            <a:ext cx="40908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Контейнер для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відпрацьованих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побутових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хімічних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джерел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струму. (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батарейок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і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акумуляторів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стандартних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типорозмірів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та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нестандартних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від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побутових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пристроїв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)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17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96952"/>
            <a:ext cx="7315200" cy="1154097"/>
          </a:xfrm>
        </p:spPr>
        <p:txBody>
          <a:bodyPr/>
          <a:lstStyle/>
          <a:p>
            <a:r>
              <a:rPr lang="uk-UA" dirty="0" smtClean="0"/>
              <a:t>Цікаві факти ЕЛЕКТРИКИ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074"/>
            <a:ext cx="3210694" cy="271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3105"/>
            <a:ext cx="3168352" cy="2534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5688632" cy="2364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1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34</TotalTime>
  <Words>467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Презентация PowerPoint</vt:lpstr>
      <vt:lpstr>Електричний струм – це…</vt:lpstr>
      <vt:lpstr>Джерела електричного струму</vt:lpstr>
      <vt:lpstr>Презентация PowerPoint</vt:lpstr>
      <vt:lpstr>Презентация PowerPoint</vt:lpstr>
      <vt:lpstr>Види джерел електричного струму</vt:lpstr>
      <vt:lpstr>Фізичні джерела</vt:lpstr>
      <vt:lpstr>Хімічні джерела</vt:lpstr>
      <vt:lpstr>Цікаві факти ЕЛЕКТРИКИ</vt:lpstr>
      <vt:lpstr>Презентация PowerPoint</vt:lpstr>
      <vt:lpstr>Презентация PowerPoint</vt:lpstr>
      <vt:lpstr>Презентация PowerPoint</vt:lpstr>
      <vt:lpstr>Статична електрика використовується людиною:</vt:lpstr>
    </vt:vector>
  </TitlesOfParts>
  <Company>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Korvin</dc:creator>
  <cp:lastModifiedBy>Korvin</cp:lastModifiedBy>
  <cp:revision>4</cp:revision>
  <dcterms:created xsi:type="dcterms:W3CDTF">2014-03-03T18:35:47Z</dcterms:created>
  <dcterms:modified xsi:type="dcterms:W3CDTF">2014-03-03T19:10:09Z</dcterms:modified>
</cp:coreProperties>
</file>