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856984" cy="2383905"/>
          </a:xfrm>
        </p:spPr>
        <p:txBody>
          <a:bodyPr/>
          <a:lstStyle/>
          <a:p>
            <a:r>
              <a:rPr lang="uk-UA" sz="6600" i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 магнітних матеріалів</a:t>
            </a:r>
            <a:endParaRPr lang="ru-RU" sz="6600" i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7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0" y="2492896"/>
            <a:ext cx="3810000" cy="2362200"/>
          </a:xfrm>
        </p:spPr>
      </p:pic>
      <p:sp>
        <p:nvSpPr>
          <p:cNvPr id="5" name="TextBox 4"/>
          <p:cNvSpPr txBox="1"/>
          <p:nvPr/>
        </p:nvSpPr>
        <p:spPr>
          <a:xfrm>
            <a:off x="107504" y="494116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Пристрій для магнітної очистки води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3265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Одним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цікавих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прикладів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використання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дії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магнітного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поля на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речовину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є «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омагнічення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» води.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10" y="2060847"/>
            <a:ext cx="4700124" cy="1582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46" y="3861048"/>
            <a:ext cx="3548851" cy="26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32656"/>
            <a:ext cx="4320480" cy="3532931"/>
          </a:xfrm>
        </p:spPr>
      </p:pic>
      <p:sp>
        <p:nvSpPr>
          <p:cNvPr id="6" name="TextBox 5"/>
          <p:cNvSpPr txBox="1"/>
          <p:nvPr/>
        </p:nvSpPr>
        <p:spPr>
          <a:xfrm>
            <a:off x="181751" y="3542479"/>
            <a:ext cx="432048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Постійні магніти</a:t>
            </a:r>
            <a:endParaRPr lang="ru-RU" sz="20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42672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3265480"/>
            <a:ext cx="4267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Магнітні матеріали у трансформаторах</a:t>
            </a:r>
            <a:endParaRPr lang="ru-RU" sz="20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22" y="4077072"/>
            <a:ext cx="4112776" cy="230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7638" y="6381328"/>
            <a:ext cx="4112776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Магнітопровід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0109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536504" cy="3384376"/>
          </a:xfrm>
        </p:spPr>
      </p:pic>
      <p:sp>
        <p:nvSpPr>
          <p:cNvPr id="5" name="TextBox 4"/>
          <p:cNvSpPr txBox="1"/>
          <p:nvPr/>
        </p:nvSpPr>
        <p:spPr>
          <a:xfrm>
            <a:off x="467544" y="3645024"/>
            <a:ext cx="45365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Феритові осердя для котушок індуктивності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64704"/>
            <a:ext cx="3358185" cy="2140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93" y="3212976"/>
            <a:ext cx="3837806" cy="2878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4471240"/>
            <a:ext cx="2376264" cy="23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10749"/>
            <a:ext cx="2338875" cy="2338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6095" y="6187959"/>
            <a:ext cx="343019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Внутрішні антени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48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35000"/>
            <a:ext cx="3634597" cy="27259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44" y="1734083"/>
            <a:ext cx="3096768" cy="2292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" y="3501008"/>
            <a:ext cx="3892325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72" y="3996870"/>
            <a:ext cx="3697744" cy="28611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213" y="2768325"/>
            <a:ext cx="360234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Магнітна плівка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79764" y="116632"/>
            <a:ext cx="4392488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Застосування магнітних матеріалів для запису інформації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3038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168352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14" y="1270589"/>
            <a:ext cx="4283385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3156474"/>
            <a:ext cx="3537479" cy="3537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2940" y="260648"/>
            <a:ext cx="489654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i="1" dirty="0" smtClean="0"/>
              <a:t>Магнітні прикраси</a:t>
            </a:r>
            <a:endParaRPr lang="ru-RU" sz="32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40" y="3150716"/>
            <a:ext cx="2502975" cy="353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4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i="1" dirty="0" smtClean="0"/>
              <a:t>Області застосування магнітних матеріалів</a:t>
            </a:r>
            <a:endParaRPr lang="ru-RU" sz="4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676672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</a:rPr>
              <a:t>Акустичні системи і безконтактні датчики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4"/>
            <a:ext cx="3804103" cy="3804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66975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Електромашини, магнітні сепаратори.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" b="97161" l="125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3096344" cy="2453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77" y="764704"/>
            <a:ext cx="2670019" cy="2456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540" y="3094505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• </a:t>
            </a:r>
            <a:r>
              <a:rPr lang="ru-RU" sz="2800" dirty="0" err="1" smtClean="0">
                <a:latin typeface="+mj-lt"/>
              </a:rPr>
              <a:t>Магнітні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елементи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кодових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замків</a:t>
            </a:r>
            <a:r>
              <a:rPr lang="ru-RU" sz="2800" dirty="0">
                <a:latin typeface="+mj-lt"/>
              </a:rPr>
              <a:t> та </a:t>
            </a:r>
            <a:r>
              <a:rPr lang="ru-RU" sz="2800" dirty="0" err="1">
                <a:latin typeface="+mj-lt"/>
              </a:rPr>
              <a:t>охоронної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сигналізації</a:t>
            </a:r>
            <a:endParaRPr lang="ru-RU" sz="28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96" y="3717032"/>
            <a:ext cx="2810780" cy="2810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6" y="4221806"/>
            <a:ext cx="3441391" cy="25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4525963"/>
          </a:xfrm>
        </p:spPr>
        <p:txBody>
          <a:bodyPr/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Тахогенератори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датчики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положення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електровимірювальні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прилади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" b="97831" l="0" r="993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0" y="1268760"/>
            <a:ext cx="2080684" cy="2053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32" y="1266769"/>
            <a:ext cx="3028380" cy="2195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19022"/>
            <a:ext cx="3491880" cy="2618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3637103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+mj-lt"/>
              </a:rPr>
              <a:t>• Медицина </a:t>
            </a:r>
            <a:r>
              <a:rPr lang="ru-RU" sz="2400" i="1" dirty="0">
                <a:latin typeface="+mj-lt"/>
              </a:rPr>
              <a:t>(</a:t>
            </a:r>
            <a:r>
              <a:rPr lang="ru-RU" sz="2400" i="1" dirty="0" err="1">
                <a:latin typeface="+mj-lt"/>
              </a:rPr>
              <a:t>магнітотерапія</a:t>
            </a:r>
            <a:r>
              <a:rPr lang="ru-RU" sz="2400" i="1" dirty="0">
                <a:latin typeface="+mj-lt"/>
              </a:rPr>
              <a:t>, </a:t>
            </a:r>
            <a:r>
              <a:rPr lang="ru-RU" sz="2400" i="1" dirty="0" err="1">
                <a:latin typeface="+mj-lt"/>
              </a:rPr>
              <a:t>магнітні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матраци</a:t>
            </a:r>
            <a:r>
              <a:rPr lang="ru-RU" sz="2400" i="1" dirty="0">
                <a:latin typeface="+mj-lt"/>
              </a:rPr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7"/>
            <a:ext cx="3810000" cy="2543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06" y="4352435"/>
            <a:ext cx="2793107" cy="21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84</TotalTime>
  <Words>85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Исполнительная</vt:lpstr>
      <vt:lpstr>1_Исполнительная</vt:lpstr>
      <vt:lpstr>Застосування магнітних матеріалів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Області застосування магнітних матеріалів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магнітних матеріалів</dc:title>
  <dc:creator>Vova</dc:creator>
  <cp:lastModifiedBy>Vova</cp:lastModifiedBy>
  <cp:revision>9</cp:revision>
  <dcterms:created xsi:type="dcterms:W3CDTF">2013-10-22T16:39:55Z</dcterms:created>
  <dcterms:modified xsi:type="dcterms:W3CDTF">2013-10-22T18:14:06Z</dcterms:modified>
</cp:coreProperties>
</file>