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5" r:id="rId17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EAF463A-BC7C-46EE-9F1E-7F377CCA4891}" type="datetimeFigureOut">
              <a:rPr lang="en-US" smtClean="0"/>
              <a:pPr/>
              <a:t>3/16/2010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3/16/2010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3/16/2010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3/16/2010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3/16/2010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3/16/2010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3/16/2010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3/16/2010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3/16/2010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EAF463A-BC7C-46EE-9F1E-7F377CCA4891}" type="datetimeFigureOut">
              <a:rPr lang="en-US" smtClean="0"/>
              <a:pPr/>
              <a:t>3/16/2010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EAF463A-BC7C-46EE-9F1E-7F377CCA4891}" type="datetimeFigureOut">
              <a:rPr lang="en-US" smtClean="0"/>
              <a:pPr/>
              <a:t>3/16/2010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3/16/2010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>
    <p:wipe dir="d"/>
  </p:transition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5400" dirty="0" smtClean="0"/>
              <a:t>Оптичні ілюзії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sz="9600" dirty="0" smtClean="0"/>
              <a:t> …всі кола…</a:t>
            </a:r>
            <a:endParaRPr lang="ru-RU" sz="9600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algn="ctr">
              <a:lnSpc>
                <a:spcPct val="80000"/>
              </a:lnSpc>
              <a:buSzPct val="100000"/>
              <a:buNone/>
              <a:defRPr/>
            </a:pPr>
            <a:r>
              <a:rPr lang="ru-RU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На </a:t>
            </a:r>
            <a:r>
              <a:rPr lang="ru-RU" sz="28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наступній</a:t>
            </a:r>
            <a:r>
              <a:rPr lang="ru-RU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картинці</a:t>
            </a:r>
            <a:r>
              <a:rPr lang="ru-RU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потрібно</a:t>
            </a:r>
            <a:r>
              <a:rPr lang="ru-RU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зосереджено</a:t>
            </a:r>
            <a:r>
              <a:rPr lang="ru-RU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дивитися</a:t>
            </a:r>
            <a:r>
              <a:rPr lang="ru-RU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на</a:t>
            </a:r>
            <a:r>
              <a:rPr lang="ru-RU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чорну</a:t>
            </a:r>
            <a:r>
              <a:rPr lang="ru-RU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точку. </a:t>
            </a:r>
          </a:p>
          <a:p>
            <a:pPr marL="342900" indent="-342900">
              <a:lnSpc>
                <a:spcPct val="80000"/>
              </a:lnSpc>
              <a:buSzPct val="100000"/>
              <a:defRPr/>
            </a:pPr>
            <a:endParaRPr lang="ru-RU" sz="28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lnSpc>
                <a:spcPct val="80000"/>
              </a:lnSpc>
              <a:buSzPct val="100000"/>
              <a:defRPr/>
            </a:pPr>
            <a:endParaRPr lang="ru-RU" sz="28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algn="ctr">
              <a:lnSpc>
                <a:spcPct val="80000"/>
              </a:lnSpc>
              <a:buSzPct val="100000"/>
              <a:buNone/>
              <a:defRPr/>
            </a:pPr>
            <a:r>
              <a:rPr lang="ru-RU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Через </a:t>
            </a:r>
            <a:r>
              <a:rPr lang="ru-RU" sz="28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певний</a:t>
            </a:r>
            <a:r>
              <a:rPr lang="ru-RU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час </a:t>
            </a:r>
            <a:r>
              <a:rPr lang="ru-RU" sz="28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зникне</a:t>
            </a:r>
            <a:r>
              <a:rPr lang="ru-RU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сіра</a:t>
            </a:r>
            <a:r>
              <a:rPr lang="ru-RU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аура...</a:t>
            </a:r>
          </a:p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23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9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30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/>
          <p:cNvPicPr>
            <a:picLocks noGrp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" y="533400"/>
            <a:ext cx="8534400" cy="5921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lnSpc>
                <a:spcPct val="80000"/>
              </a:lnSpc>
              <a:buSzPct val="100000"/>
              <a:buNone/>
              <a:defRPr/>
            </a:pPr>
            <a:r>
              <a:rPr lang="ru-RU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На </a:t>
            </a:r>
            <a:r>
              <a:rPr lang="ru-RU" sz="28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наступній</a:t>
            </a:r>
            <a:r>
              <a:rPr lang="ru-RU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картинці</a:t>
            </a:r>
            <a:r>
              <a:rPr lang="ru-RU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потрібно</a:t>
            </a:r>
            <a:r>
              <a:rPr lang="ru-RU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зафіксувати</a:t>
            </a:r>
            <a:r>
              <a:rPr lang="ru-RU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центральну</a:t>
            </a:r>
            <a:r>
              <a:rPr lang="ru-RU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точку </a:t>
            </a:r>
            <a:r>
              <a:rPr lang="ru-RU" sz="28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і</a:t>
            </a:r>
            <a:r>
              <a:rPr lang="ru-RU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рухати</a:t>
            </a:r>
            <a:r>
              <a:rPr lang="ru-RU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головою </a:t>
            </a:r>
            <a:r>
              <a:rPr lang="ru-RU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«вперед - назад». </a:t>
            </a:r>
          </a:p>
          <a:p>
            <a:pPr marL="342900" indent="-342900">
              <a:lnSpc>
                <a:spcPct val="80000"/>
              </a:lnSpc>
              <a:buSzPct val="100000"/>
              <a:defRPr/>
            </a:pPr>
            <a:endParaRPr lang="ru-RU" sz="28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endParaRPr lang="ru-RU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/>
          <p:cNvPicPr>
            <a:picLocks noGrp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1000" y="457200"/>
            <a:ext cx="8458200" cy="624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8" presetClass="exit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lin" valueType="num"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457200"/>
            <a:ext cx="3200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buFontTx/>
              <a:buNone/>
              <a:defRPr/>
            </a:pPr>
            <a:r>
              <a:rPr lang="ru-RU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Це без </a:t>
            </a:r>
            <a:r>
              <a:rPr lang="ru-RU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сумніву</a:t>
            </a:r>
            <a:r>
              <a:rPr lang="ru-RU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найкраща</a:t>
            </a:r>
            <a:r>
              <a:rPr lang="ru-RU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комп’ютерна</a:t>
            </a:r>
            <a:r>
              <a:rPr lang="ru-RU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ілюзія</a:t>
            </a:r>
            <a:r>
              <a:rPr lang="ru-RU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</a:t>
            </a:r>
            <a:r>
              <a:rPr lang="de-DE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Попробуй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de-DE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об</a:t>
            </a:r>
            <a:r>
              <a:rPr lang="uk-UA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ов’</a:t>
            </a:r>
            <a:r>
              <a:rPr lang="de-DE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яз</a:t>
            </a:r>
            <a:r>
              <a:rPr lang="uk-UA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ков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о:</a:t>
            </a:r>
            <a:endParaRPr lang="ru-RU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GB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0000"/>
              </a:lnSpc>
              <a:defRPr/>
            </a:pP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1) Р</a:t>
            </a:r>
            <a:r>
              <a:rPr lang="uk-UA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оз</a:t>
            </a:r>
            <a:r>
              <a:rPr lang="de-DE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слабся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uk-UA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і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uk-UA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дивися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de-DE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не</a:t>
            </a:r>
            <a:r>
              <a:rPr lang="uk-UA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відриваючись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30 </a:t>
            </a:r>
            <a:r>
              <a:rPr lang="de-DE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сек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</a:t>
            </a:r>
            <a:r>
              <a:rPr lang="de-DE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на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4 </a:t>
            </a:r>
            <a:r>
              <a:rPr lang="de-DE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маленьк</a:t>
            </a:r>
            <a:r>
              <a:rPr lang="uk-UA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і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de-DE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точки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в </a:t>
            </a:r>
            <a:r>
              <a:rPr lang="de-DE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центр</a:t>
            </a:r>
            <a:r>
              <a:rPr lang="uk-UA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і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endParaRPr lang="ru-RU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0000"/>
              </a:lnSpc>
              <a:defRPr/>
            </a:pPr>
            <a:endParaRPr lang="ru-RU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0000"/>
              </a:lnSpc>
              <a:defRPr/>
            </a:pP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2) П</a:t>
            </a:r>
            <a:r>
              <a:rPr lang="uk-UA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ізніше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de-DE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переведи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uk-UA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повільн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 </a:t>
            </a:r>
            <a:r>
              <a:rPr lang="uk-UA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погляд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de-DE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на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de-DE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ст</a:t>
            </a:r>
            <a:r>
              <a:rPr lang="uk-UA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і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</a:t>
            </a:r>
            <a:r>
              <a:rPr lang="uk-UA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 ( </a:t>
            </a:r>
            <a:r>
              <a:rPr lang="uk-UA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або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uk-UA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щось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б</a:t>
            </a:r>
            <a:r>
              <a:rPr lang="uk-UA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і</a:t>
            </a:r>
            <a:r>
              <a:rPr lang="de-DE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льше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uk-UA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і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de-DE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одно</a:t>
            </a:r>
            <a:r>
              <a:rPr lang="uk-UA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колірне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 </a:t>
            </a:r>
            <a:r>
              <a:rPr lang="uk-UA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біля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uk-UA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</a:t>
            </a:r>
            <a:r>
              <a:rPr lang="de-DE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еб</a:t>
            </a:r>
            <a:r>
              <a:rPr lang="uk-UA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е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endParaRPr lang="ru-RU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0000"/>
              </a:lnSpc>
              <a:defRPr/>
            </a:pPr>
            <a:endParaRPr lang="en-GB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0000"/>
              </a:lnSpc>
              <a:defRPr/>
            </a:pP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3) Т</a:t>
            </a:r>
            <a:r>
              <a:rPr lang="uk-UA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uk-UA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побачиш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uk-UA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я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 </a:t>
            </a:r>
            <a:r>
              <a:rPr lang="uk-UA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утворюється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de-DE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св</a:t>
            </a:r>
            <a:r>
              <a:rPr lang="uk-UA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і</a:t>
            </a:r>
            <a:r>
              <a:rPr lang="de-DE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тл</a:t>
            </a:r>
            <a:r>
              <a:rPr lang="uk-UA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ий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de-DE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круг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</a:t>
            </a:r>
            <a:endParaRPr lang="ru-RU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GB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0000"/>
              </a:lnSpc>
              <a:defRPr/>
            </a:pP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4) </a:t>
            </a:r>
            <a:r>
              <a:rPr lang="uk-UA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Декілька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de-DE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раз</a:t>
            </a:r>
            <a:r>
              <a:rPr lang="uk-UA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ів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uk-UA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блимни повіками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uk-UA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і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т</a:t>
            </a:r>
            <a:r>
              <a:rPr lang="uk-UA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uk-UA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побачиш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uk-UA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я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 в </a:t>
            </a:r>
            <a:r>
              <a:rPr lang="uk-UA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цьому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de-DE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кру</a:t>
            </a:r>
            <a:r>
              <a:rPr lang="uk-UA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зі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uk-UA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утворюється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ф</a:t>
            </a:r>
            <a:r>
              <a:rPr lang="uk-UA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і</a:t>
            </a:r>
            <a:r>
              <a:rPr lang="de-DE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гура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endParaRPr lang="ru-RU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GB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0000"/>
              </a:lnSpc>
              <a:defRPr/>
            </a:pP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5) </a:t>
            </a:r>
            <a:r>
              <a:rPr lang="uk-UA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Щ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 </a:t>
            </a:r>
            <a:r>
              <a:rPr lang="uk-UA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або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de-DE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кого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т</a:t>
            </a:r>
            <a:r>
              <a:rPr lang="uk-UA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uk-UA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бачив</a:t>
            </a:r>
            <a:r>
              <a:rPr lang="de-DE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?</a:t>
            </a:r>
            <a:endParaRPr lang="en-GB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3962400" y="228600"/>
          <a:ext cx="4950611" cy="6391656"/>
        </p:xfrm>
        <a:graphic>
          <a:graphicData uri="http://schemas.openxmlformats.org/presentationml/2006/ole">
            <p:oleObj spid="_x0000_s1026" name="Bild" r:id="rId3" imgW="3302926" imgH="4268286" progId="Word.Picture.8">
              <p:embed/>
            </p:oleObj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4" presetClass="exit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</a:t>
            </a:r>
            <a:r>
              <a:rPr lang="ru-RU" dirty="0" err="1" smtClean="0"/>
              <a:t>Презентац</a:t>
            </a:r>
            <a:r>
              <a:rPr lang="uk-UA" dirty="0" err="1" smtClean="0"/>
              <a:t>ію</a:t>
            </a:r>
            <a:r>
              <a:rPr lang="uk-UA" dirty="0" smtClean="0"/>
              <a:t> з фізики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72000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                         виконала </a:t>
            </a:r>
          </a:p>
          <a:p>
            <a:pPr>
              <a:buNone/>
            </a:pPr>
            <a:r>
              <a:rPr lang="uk-UA" dirty="0" smtClean="0"/>
              <a:t>                    учениця 7-Б класу</a:t>
            </a:r>
          </a:p>
          <a:p>
            <a:pPr>
              <a:buNone/>
            </a:pPr>
            <a:r>
              <a:rPr lang="uk-UA" dirty="0" smtClean="0"/>
              <a:t> </a:t>
            </a:r>
            <a:r>
              <a:rPr lang="uk-UA" dirty="0" smtClean="0"/>
              <a:t>                “НВО-ЗНЗ І-ІІІ ст. №31</a:t>
            </a:r>
          </a:p>
          <a:p>
            <a:pPr>
              <a:buNone/>
            </a:pPr>
            <a:r>
              <a:rPr lang="uk-UA" dirty="0" smtClean="0"/>
              <a:t> </a:t>
            </a:r>
            <a:r>
              <a:rPr lang="uk-UA" dirty="0" smtClean="0"/>
              <a:t>                     ЦДЮТ </a:t>
            </a:r>
            <a:r>
              <a:rPr lang="uk-UA" dirty="0" err="1" smtClean="0"/>
              <a:t>“Сузір</a:t>
            </a:r>
            <a:r>
              <a:rPr lang="en-US" dirty="0" smtClean="0"/>
              <a:t>’</a:t>
            </a:r>
            <a:r>
              <a:rPr lang="uk-UA" dirty="0" smtClean="0"/>
              <a:t>я”</a:t>
            </a:r>
          </a:p>
          <a:p>
            <a:pPr>
              <a:buNone/>
            </a:pPr>
            <a:r>
              <a:rPr lang="uk-UA" dirty="0" smtClean="0"/>
              <a:t> </a:t>
            </a:r>
            <a:r>
              <a:rPr lang="uk-UA" dirty="0" smtClean="0"/>
              <a:t>                    </a:t>
            </a:r>
            <a:r>
              <a:rPr lang="uk-UA" dirty="0" err="1" smtClean="0"/>
              <a:t>Севідова</a:t>
            </a:r>
            <a:r>
              <a:rPr lang="uk-UA" dirty="0" smtClean="0"/>
              <a:t> Дар</a:t>
            </a:r>
            <a:r>
              <a:rPr lang="en-US" dirty="0" smtClean="0"/>
              <a:t>’</a:t>
            </a:r>
            <a:r>
              <a:rPr lang="uk-UA" dirty="0" smtClean="0"/>
              <a:t>я</a:t>
            </a:r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ln>
            <a:noFill/>
          </a:ln>
        </p:spPr>
        <p:txBody>
          <a:bodyPr/>
          <a:lstStyle/>
          <a:p>
            <a:r>
              <a:rPr lang="uk-UA" dirty="0" smtClean="0"/>
              <a:t>Ну що, маєте бажання обдурити свої очі?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Тоді спокійно подивіться наступні картинки. Можливо вони здадуться Вам і безглуздими, але все ж  таки…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heel(4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Скільки людей можна          знайти на цій картинці?</a:t>
            </a:r>
            <a:endParaRPr lang="ru-RU" dirty="0"/>
          </a:p>
        </p:txBody>
      </p:sp>
      <p:pic>
        <p:nvPicPr>
          <p:cNvPr id="4" name="Picture 4"/>
          <p:cNvPicPr>
            <a:picLocks noGrp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76400" y="1600200"/>
            <a:ext cx="5562599" cy="48545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xit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r>
              <a:rPr lang="uk-UA" dirty="0" smtClean="0"/>
              <a:t>                  Їх було </a:t>
            </a:r>
            <a:r>
              <a:rPr lang="uk-UA" sz="20000" dirty="0" smtClean="0"/>
              <a:t>9…</a:t>
            </a:r>
            <a:endParaRPr lang="ru-RU" sz="20000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dirty="0" smtClean="0"/>
              <a:t>…червоні, горизонтальні лінії,  вони</a:t>
            </a:r>
            <a:br>
              <a:rPr lang="uk-UA" sz="2800" dirty="0" smtClean="0"/>
            </a:br>
            <a:r>
              <a:rPr lang="uk-UA" sz="2800" dirty="0" smtClean="0"/>
              <a:t> </a:t>
            </a:r>
            <a:r>
              <a:rPr lang="uk-UA" sz="2800" dirty="0" smtClean="0"/>
              <a:t>            паралельні чи ні?</a:t>
            </a:r>
            <a:endParaRPr lang="ru-RU" sz="2800" dirty="0"/>
          </a:p>
        </p:txBody>
      </p:sp>
      <p:pic>
        <p:nvPicPr>
          <p:cNvPr id="4" name="Picture 4"/>
          <p:cNvPicPr>
            <a:picLocks noGrp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981200"/>
            <a:ext cx="6088380" cy="457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sz="20000" dirty="0" smtClean="0"/>
              <a:t>  Так,</a:t>
            </a:r>
          </a:p>
          <a:p>
            <a:pPr>
              <a:buNone/>
            </a:pPr>
            <a:r>
              <a:rPr lang="uk-UA" sz="4400" dirty="0" smtClean="0"/>
              <a:t>          вони паралельні…</a:t>
            </a:r>
            <a:endParaRPr lang="ru-RU" sz="4400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Чорні чи білі точки, що ти бачиш?</a:t>
            </a:r>
            <a:endParaRPr lang="ru-RU" sz="3200" dirty="0"/>
          </a:p>
        </p:txBody>
      </p:sp>
      <p:pic>
        <p:nvPicPr>
          <p:cNvPr id="4" name="Picture 4"/>
          <p:cNvPicPr>
            <a:picLocks noGrp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98190" y="1882775"/>
            <a:ext cx="5947619" cy="457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/>
              <a:t>  Ти можеш бачити чорні і білі точки, але   </a:t>
            </a:r>
          </a:p>
          <a:p>
            <a:pPr>
              <a:buNone/>
            </a:pPr>
            <a:r>
              <a:rPr lang="uk-UA" dirty="0" smtClean="0"/>
              <a:t> </a:t>
            </a:r>
            <a:r>
              <a:rPr lang="uk-UA" dirty="0" smtClean="0"/>
              <a:t>                      там тільки білі.             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dirty="0" smtClean="0"/>
              <a:t>Що ти бачиш, спіраль чи набір кілець?</a:t>
            </a:r>
            <a:endParaRPr lang="ru-RU" sz="2800" dirty="0"/>
          </a:p>
        </p:txBody>
      </p:sp>
      <p:pic>
        <p:nvPicPr>
          <p:cNvPr id="4" name="Picture 4"/>
          <p:cNvPicPr>
            <a:picLocks noGrp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524000"/>
            <a:ext cx="6705600" cy="4930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32</TotalTime>
  <Words>271</Words>
  <PresentationFormat>Экран (4:3)</PresentationFormat>
  <Paragraphs>39</Paragraphs>
  <Slides>16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Яркая</vt:lpstr>
      <vt:lpstr>Microsoft Word-Bild</vt:lpstr>
      <vt:lpstr>Оптичні ілюзії</vt:lpstr>
      <vt:lpstr>Ну що, маєте бажання обдурити свої очі?</vt:lpstr>
      <vt:lpstr> Скільки людей можна          знайти на цій картинці?</vt:lpstr>
      <vt:lpstr>Слайд 4</vt:lpstr>
      <vt:lpstr>…червоні, горизонтальні лінії,  вони              паралельні чи ні?</vt:lpstr>
      <vt:lpstr>Слайд 6</vt:lpstr>
      <vt:lpstr>Чорні чи білі точки, що ти бачиш?</vt:lpstr>
      <vt:lpstr>Слайд 8</vt:lpstr>
      <vt:lpstr>Що ти бачиш, спіраль чи набір кілець?</vt:lpstr>
      <vt:lpstr>Слайд 10</vt:lpstr>
      <vt:lpstr>Слайд 11</vt:lpstr>
      <vt:lpstr>Слайд 12</vt:lpstr>
      <vt:lpstr>Слайд 13</vt:lpstr>
      <vt:lpstr>Слайд 14</vt:lpstr>
      <vt:lpstr>Слайд 15</vt:lpstr>
      <vt:lpstr>    Презентацію з фізики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Оптичні ілюзії</dc:title>
  <cp:lastModifiedBy>Дашка</cp:lastModifiedBy>
  <cp:revision>5</cp:revision>
  <dcterms:modified xsi:type="dcterms:W3CDTF">2010-03-16T21:18:35Z</dcterms:modified>
</cp:coreProperties>
</file>