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  <p:sldMasterId id="2147483997" r:id="rId2"/>
    <p:sldMasterId id="2147484009" r:id="rId3"/>
    <p:sldMasterId id="2147484021" r:id="rId4"/>
    <p:sldMasterId id="2147484033" r:id="rId5"/>
    <p:sldMasterId id="2147484045" r:id="rId6"/>
    <p:sldMasterId id="2147484057" r:id="rId7"/>
    <p:sldMasterId id="2147484069" r:id="rId8"/>
    <p:sldMasterId id="2147484081" r:id="rId9"/>
    <p:sldMasterId id="2147484093" r:id="rId10"/>
    <p:sldMasterId id="2147484105" r:id="rId11"/>
    <p:sldMasterId id="2147484117" r:id="rId12"/>
    <p:sldMasterId id="2147484129" r:id="rId13"/>
  </p:sldMasterIdLst>
  <p:sldIdLst>
    <p:sldId id="256" r:id="rId14"/>
    <p:sldId id="257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60" r:id="rId31"/>
    <p:sldId id="276" r:id="rId32"/>
    <p:sldId id="277" r:id="rId33"/>
    <p:sldId id="278" r:id="rId34"/>
    <p:sldId id="279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6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7B1F-9210-4250-A73D-05600A82B518}" type="datetimeFigureOut">
              <a:rPr lang="uk-UA" smtClean="0">
                <a:solidFill>
                  <a:srgbClr val="FEFAC9"/>
                </a:solidFill>
              </a:rPr>
              <a:pPr/>
              <a:t>10.11.2014</a:t>
            </a:fld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srgbClr val="FEFAC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B8F42-275A-4786-A9A6-F81A3FB6AA31}" type="slidenum">
              <a:rPr lang="uk-UA" smtClean="0">
                <a:solidFill>
                  <a:srgbClr val="FEFAC9"/>
                </a:solidFill>
              </a:rPr>
              <a:pPr/>
              <a:t>‹#›</a:t>
            </a:fld>
            <a:endParaRPr lang="uk-UA" dirty="0">
              <a:solidFill>
                <a:srgbClr val="FEFAC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034F-B9A5-436C-9AE0-EC9FFF39E8D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4642-3767-4C85-AC31-64669CC788A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9E1-C222-4BC5-8F58-BE8A677B986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8F3-506A-4FEB-ADCF-D58BCABB0D5E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41B22-69BC-4919-A67A-4FE53528959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4E0C0-F680-4458-9C7D-C22BB9F285C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5A99-A456-4005-96CE-97718E0251F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21B76-B504-4640-AD0B-E201663D8BE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0801-823A-4A58-A3EA-DE6A112ECAC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B442F-45C0-41A9-8657-7808E2F80F2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F3FAC-6236-4251-9F94-3EF2ACF7FE9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769A640-6E54-4AF9-AE12-589ECC120125}" type="datetimeFigureOut">
              <a:rPr lang="ru-RU" smtClean="0"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01AE4D-C2A7-46A5-86A1-38BD198A1F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7A8D7-331E-498B-BA3C-17A6DEFD6BB6}" type="datetimeFigureOut">
              <a:rPr lang="ru-RU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10.11.2014</a:t>
            </a:fld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D26DD-5EC8-4D07-95B3-F196026AC52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17A8D7-331E-498B-BA3C-17A6DEFD6BB6}" type="datetimeFigureOut">
              <a:rPr lang="ru-RU" smtClean="0">
                <a:solidFill>
                  <a:srgbClr val="073E87"/>
                </a:solidFill>
              </a:rPr>
              <a:pPr/>
              <a:t>10.11.2014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D26DD-5EC8-4D07-95B3-F196026AC52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BFB46-1AE4-42F8-9C40-21C559B19A4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4869160"/>
            <a:ext cx="285046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Презентац</a:t>
            </a:r>
            <a:r>
              <a:rPr lang="uk-UA" dirty="0" err="1" smtClean="0"/>
              <a:t>ію</a:t>
            </a:r>
            <a:r>
              <a:rPr lang="uk-UA" dirty="0" smtClean="0"/>
              <a:t> підготувала</a:t>
            </a:r>
          </a:p>
          <a:p>
            <a:r>
              <a:rPr lang="uk-UA" dirty="0" smtClean="0"/>
              <a:t> учениця 10 класу</a:t>
            </a:r>
          </a:p>
          <a:p>
            <a:r>
              <a:rPr lang="uk-UA" dirty="0" err="1" smtClean="0"/>
              <a:t>Диканської</a:t>
            </a:r>
            <a:r>
              <a:rPr lang="uk-UA" dirty="0" smtClean="0"/>
              <a:t> гімназії№2</a:t>
            </a:r>
            <a:br>
              <a:rPr lang="uk-UA" dirty="0" smtClean="0"/>
            </a:br>
            <a:r>
              <a:rPr lang="uk-UA" dirty="0" smtClean="0"/>
              <a:t>Неділько Анжеліка</a:t>
            </a:r>
            <a:br>
              <a:rPr lang="uk-UA" dirty="0" smtClean="0"/>
            </a:br>
            <a:r>
              <a:rPr lang="uk-UA" dirty="0" smtClean="0"/>
              <a:t>Вчитель: Дзюба Л.С.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22060" y="692696"/>
            <a:ext cx="4968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chemeClr val="accent1">
                    <a:lumMod val="50000"/>
                  </a:schemeClr>
                </a:solidFill>
              </a:rPr>
              <a:t>Розвиток космонавтики</a:t>
            </a:r>
            <a:endParaRPr lang="ru-RU" sz="5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upload.wikimedia.org/wikipedia/commons/8/8b/Proton-K-Zar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2" y="114966"/>
            <a:ext cx="2749910" cy="65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8640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14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1931 року член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Йоханнес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Вінклер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VfR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 Вернер фон Браун,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1932 року почав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артилерійському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полігоні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Куммерсдорфі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приходу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1936 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ракетного центру в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Пенемюнде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директором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 Брауна.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балістичну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ракету А-4 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320 км.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1942 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 1944 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V-2.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www.rtc.ru/encyk/bibl/golovanov/doroga/27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7128"/>
            <a:ext cx="3720172" cy="326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V-2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найпотужніші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США і СРСР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балістичних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 13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1946 року Рада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постанову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ракетобудування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артилерійського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реактивного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 4.</a:t>
            </a:r>
          </a:p>
        </p:txBody>
      </p:sp>
      <p:pic>
        <p:nvPicPr>
          <p:cNvPr id="11266" name="Picture 2" descr="http://www.kik-sssr.ru/0.6_NII-4_Moscow/i0421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0215"/>
            <a:ext cx="4104456" cy="26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depo.ua/static/img/s/c/scud_missile_600x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2" y="3060214"/>
            <a:ext cx="4165777" cy="267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4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призначили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генерала О. І. Нестеренко,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заступником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балістичні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—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полковник 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К. Тихонравов, соратник С. П.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 ГВРР і РНДІ. Михайло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Клавдійович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Тихонравов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творець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стартувала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Нахабіно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17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1933 року.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 1945 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кілометрів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 «Фау-2» 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кабіни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Проект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 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повоєнні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 фантастика,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далекобійних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wartime.org.ua/uploads/posts/2013-04/1365504671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8468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9957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схемою, М. К. Тихонравов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дійшов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непридатності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міжконтинентальних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Тихонравова, показали,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схема з ракет,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вчетверо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пакетної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Тихонравова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наблизила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заповітної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запуском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Землю ШСЗ.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www.sunhome.ru/UsersGallery/wallpapers/90/kosmonavtika-kartin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50962"/>
            <a:ext cx="4636228" cy="347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234054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1953 року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НДІ-4 почали першу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Тихонравова,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солідний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доробок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 року М. К. Тихонравова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переводиться з НДІ-4 в ОКБ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ШСЗ,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пілотовані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 descr="http://image.tsn.ua/media/images2/original/Jun2011/383439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3186"/>
            <a:ext cx="499255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00248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7720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Найважливіші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освоєння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космосу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1957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створено першу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міжконтинентальну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балістичну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ракету Р-7, яка того ж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запуску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army-news.ru/images_stati/raketa_r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69" y="2132856"/>
            <a:ext cx="731725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1587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481" y="332656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1957 — запущено перший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штучний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«Супутник-1». (СРСР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versii.cv.ua/wp-content/uploads/2013/10/s19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8" y="1844824"/>
            <a:ext cx="65671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71342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1961 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космос (Ю.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Гагарін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«Восток-1». (СРСР).</a:t>
            </a:r>
          </a:p>
        </p:txBody>
      </p:sp>
      <p:pic>
        <p:nvPicPr>
          <p:cNvPr id="17410" name="Picture 2" descr="Файл:Gagarin space su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4971"/>
            <a:ext cx="4924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90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3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1966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«Венера-3»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доставила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вимпел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планету. (СРСР).</a:t>
            </a:r>
          </a:p>
        </p:txBody>
      </p:sp>
      <p:pic>
        <p:nvPicPr>
          <p:cNvPr id="18434" name="Picture 2" descr="http://old.computerra.ru/upload/yilyin/16nov/vene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328764" cy="49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894130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1969 — перша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висадка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(Н.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Армстронг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рамках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експедиції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 «Аполлон-11»,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доставив на Землю,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(США).</a:t>
            </a:r>
          </a:p>
        </p:txBody>
      </p:sp>
      <p:pic>
        <p:nvPicPr>
          <p:cNvPr id="19458" name="Picture 2" descr="Файл:Aldrin Apollo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44" y="1484784"/>
            <a:ext cx="4810911" cy="48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28178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Космонавтика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каталізатор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 за короткий строк одним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рушіїв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матеріалознавства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img1.liveinternet.ru/images/attach/c/7/94/911/94911801_large_astronomicheskipobedite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26135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6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1971 — запущено першу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орбітальну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«Салют-1». (СРСР).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http://zaholovok.com.ua/sites/default/files/alma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91" y="1268760"/>
            <a:ext cx="771001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4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1981 —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Колумбія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(США).</a:t>
            </a:r>
          </a:p>
        </p:txBody>
      </p:sp>
      <p:pic>
        <p:nvPicPr>
          <p:cNvPr id="21506" name="Picture 2" descr="http://cosmosmuseum.info/image/cache/data/article/kolumbija_avtograf_kadenjuka-1-30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26" y="1412776"/>
            <a:ext cx="618613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3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2006 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Стардаст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 доставила на Землю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(США).</a:t>
            </a:r>
          </a:p>
        </p:txBody>
      </p:sp>
      <p:pic>
        <p:nvPicPr>
          <p:cNvPr id="22530" name="Picture 2" descr="http://s1.tchkcdn.com/g2-UyWjT69T78P1YLyOE4M2Kg/news/242x182/f/0/1-4-4-1-1441/51100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46" y="1196752"/>
            <a:ext cx="63192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0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isovach.ru/upload/2012/11/generator/111_4050520_orig_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26" y="-15291"/>
            <a:ext cx="9144000" cy="687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33265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60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увага</a:t>
            </a:r>
            <a:r>
              <a:rPr lang="ru-RU" sz="60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9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12968" cy="57606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Початки.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концептуальні</a:t>
            </a:r>
            <a:r>
              <a:rPr lang="ru-RU" sz="32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4608512" cy="576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1881 року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Кибальчич—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революціонер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-народник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Кибальчич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броньованого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пороху для реактивного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програмованого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пороху,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запалювання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Подачу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камеру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Кибальчич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dic.academic.ru/pictures/enc_tech/i_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95438"/>
            <a:ext cx="2926120" cy="41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Кибальчич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відмітив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крил-стабілізаторів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гальмування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спуску.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пояснювальної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записки Кибальчич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виказав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думку про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габаритами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шашок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Страчений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замах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://www.sunhome.ru/wallpapers/513826?downlo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707" y="2938103"/>
            <a:ext cx="534059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67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1903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Ціолковський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Костянтин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Едуардович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висунув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рисах (на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спроектував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ракету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ua.convdocs.org/pars_docs/refs/54/53949/53949_html_m5c2904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06777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thumb/3/3c/Bundesarchiv_Bild_141-1880,_Peenem%C3%BCnde,_Start_einer_V2.jpg/250px-Bundesarchiv_Bild_141-1880,_Peenem%C3%BCnde,_Start_einer_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1082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43796"/>
      </p:ext>
    </p:extLst>
  </p:cSld>
  <p:clrMapOvr>
    <a:masterClrMapping/>
  </p:clrMapOvr>
  <p:transition spd="slow" advTm="28345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 Герман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1920-ті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вчений-винахідник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Кондратюк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1929 року в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Новосибірську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кошт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випустив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Завоювання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AutoShape 2" descr="data:image/jpeg;base64,/9j/4AAQSkZJRgABAQAAAQABAAD/2wCEAAkGBxQTEhUUExQUFBUVFxcXFxcYFxUXFxccFBcXGBcUFxcYHCggGBolHBUUITEhJSkrLi4uFx8zODMsNygtLisBCgoKBQUFDgUFDisZExkrKysrKysrKysrKysrKysrKysrKysrKysrKysrKysrKysrKysrKysrKysrKysrKysrK//AABEIARAAuQMBIgACEQEDEQH/xAAbAAACAwEBAQAAAAAAAAAAAAACAwEEBQYAB//EADcQAAEDAgQEBAUDAwQDAAAAAAEAAhEDIQQFEjFBUWFxBiKBkRMyocHwI7HRFHLhB0LC8RaCov/EABQBAQAAAAAAAAAAAAAAAAAAAAD/xAAUEQEAAAAAAAAAAAAAAAAAAAAA/9oADAMBAAIRAxEAPwCo87qFBC8gFxSyUdRAEHpRBeDU1jEEsCdTpplGgr1DCoKYpI20CtejgZ4LXynKgXXi26Dmm4B/Bp+687AOG4I9F9EGU0hYD6oKmUMO0gdEHzr4S98JdZmWQEAkX6/ysF9GDB4IKBYhc1XXUkipTQVIXgExzUMIPArygFeBQSiDkJKHUgsMKYq7XJmooM801BYrToQOc0cUFOoxDpVir0QAIIa1W6bElgV/DNlBZwtJauFw07C6Xl+HB4xx9lpSGbH+fy6CRQ0N1Rfh3WtkoLmyQO/2VGnV+IAGn85wtfDU4iZ7DYdwgtClGyMBL+IOk/VMa6UAveNjxXP5vlIL/wBMCTw+618fSLhYkepVPDuLmB/+8ki43DLEeu6DMpeHnO3/AOl7FeGiBYglbWHxRNiNB7WPYhE6rUabw4cY3Hog4HG4EsMFU3013uasZUp6unr29FyFekOCDKeEDSrNamqzmoJKBEocEBMKbKQ1HqQYuHzHTuqeIxJcTdFUw8NlVig1MsrkiCtABZOU7rYQHTC0MNa6pUlYeYbZB0WU0xIcfeFXzmvc3397cVTyzH+XSbx3tO8p2Ka0vuJvG/EiW/VA3LceaY0j5p8x4iVr4DEvJ3PUEkg8xHA/wuYNCDqNuE8bW39vddPkDhH6ggcCbgERpMjYbfhQdDhm23lpFux/Pql1W1Gu8sObyMyPUcO6WcdeBYggkb99rp7MYCA7neL/AGQVsVWIDiWuaAD5gR9BxS8Pp+GwM2MOHPzXJvxurNZ7ngiAAe5WK2o6h5HiWT5SRtPAHgg26dOTx9iP2sntbf8AJ/6VehUMTw9fz2TcPUkwfbl2QY+P8gcBxcYHDzb2XOVXCdLY5z+46rssyw+o7XIK57E5LGpw8ukSOW4+0+6DDr01QqNWziGLNqMQU4XiExzVBCAAEa8GooQY+Ib+kSsghbFV4+CQs2nu1BpZZhC0SeKv6U8M8o7IC1AVEJeOrxa6sUmrMzMxUMcggijitLhO3HrNl0+CqtqDhMQZ5iIM9xHquFe4k3V/A1HtILSQg71uED9naDHpPCx4/wAKrWo4inAbBbzAiO4lJyxz3AaybngL9R2Nlu/0hcLH9ifUoIwFaoQA5rTA4G46W69VuYbD8Xc5A4BVMvw2gXmev+fVaTD7IGIX0g4EOEg81DHJwQZ5ytoMhz29imToibkWniRP7q44Klimy5v17SEFnEiRtP8APBZWNkN2JGzh0O/2K12O4dEqpTlpHT89UHEYtkEhZ1Rq381ogG1+BWRUYgz3sSyxXH00JpoKwapjonaF74aDiHVTsjpHzDukFMBuEHZsHlHZAWI8vdqYOyd8NAFJt1iZmIqu6LoqTFj+I8PBa7gbFBhvW1lDQQOixXm60ctrR7oPoGUaRFuC6Si4Ray4nKa9h0K7HAVQRaDwQWXNVb+otZXap8pPILLw9I8UF6lKsCUqiITpQelIrXI/Lfn7Jpsq9UEtMb8EFpgUOqRuqGCxtjO43R5jidNOZ5fugq5hhg4mGzI3Fj+brnMRRglXc8zcUgHbtMiOvBVMPXbUbqGyCsaSB1NaAAPEFBUpIM91NBpV19NL0IPmhIREoCERQdd4bM01r6FmeGGfpra0oFMYqefUQaJ6QVogKXxB1RHGdkHzmb3V/L8TTHzmPQlLzAsZVqDRqbJ0wYAnbbeFRY2/tKDqcJntEG5cP/U39F0mVeIqLXQXwDEagWn/AOgFx9fKWCmH6gwHi5wdPIQFlVKx0OaXT5hEiflkHSeAvtxtyQfZ82zBooF2pou28i8uCzD4iosfeoz5dRhwMdLcei+W4TD1HvptuZu2SYiSIB4XafZW81y2pTqBjhoFQggaiQbxPUifqg6vH/6gPJ04emDGznSZ7NCzv/McUZDnnVwDQxob6aST7rMzPBNoktDS5w58I5plLMzRcA6kyCAfKSDB63QMbn+JgRi6msz5Tt0ExF0yl4mxZgNrPc68t0MER1i/WwQYv4Vao0AGnN4cNJuB78F0fhrJWNq1nHzWZHc6tX2QczVz/GMMmo6/MNItw2TXeLcQ9ulxY4f2wfovoGJyymW3Y0+iz8F4Qw7pc5p32kwg5Vza+JotDG6pJJNoEbCStDIMO0UnU6r9Bkgg2I6LsMRh/h09NKKYExAHDZfNfE0jEOk3LWE9y0SgtY7D/CJNOrqHdNwGekWfcc1zwcjDkHeMeHDUCh0LlspzL4bgCfKV0v8AWN5hB8wIupKdCGqbIOx8O1A2kJMLZbVaRYhfOHY5xbpmAiwmMqNPlcUH0cNScfh9bS2YkQsHA+JYb591p0s1a9hcDsg4zE0NJc07i3slxB2TsRiNbyecq07QWMLTDxLXDnF2vB7WI6IIp4QPiST1780nMKIaYGw6rTp1xCyMwry4oL3hpwNdgP8AtBA9yf3JXf57gGPoNc5hd8NwfAs4gfM0HmRPqAvnvhcfrtX1pplgHRBx2LqHEMp1QIDgD0niD6pmEw/FzQY5gIMyoVsI5xpNFTDvMmmZ8pNzBHyib9FWp55qs2i+T1afqCJ9kGphMNTc52sN24q34SpeR7yDD6jnNBJ+UeVtuwn1WfgMqr1L1Ip0zu0Xe4cidmhdXSYGtAAgAQI5ckBvcIWfiMTUbTLmXie0zunYirAhRQePhkG5cSAPRA5uIFSm0mPwL5V4gx7auIqPb8sw3s0aR+y7/N6zqOCeTZ0EDoXw0et18vcwixsgZrR6+HNJBRCoOYQG2oOSd/Vnqk0yJTtP5CCglVUZS6xsgSjaYQM3THm6A5U/1DmiAd0uUNTZA6mrmGd0B7qpQNinUjdBpHDB2wA7SsvF0wDC16T4asTEO8xQbvhKlNTsvpbHQB2XzLwxmLKZOq0ruX5q3S0yPdBoOf6hFTpU9w0A9hKyMJijUd8w7Afc7rQc68j1QaLYUEqvTrghE59vzggqYh11YwQhoJ4zCpv3JWdjvE1Kg0gmXCfKN/Xkgy/9Rc2+Sg3gdbv+I/crjn4kvMlezHGOrVHVHbuM9uQVWmboHmpZBJXjE2KYKkhAygnainZPR1B3QJOpBSS6qlxQvNkAM3RE3QsXkBoX7KUL9kDaT4VimdiqjTZOomyC+6oYVF7L91caNVgqj2uLoAQeFCNz7b7x9ldwTy5waNpnfaL/AMJIwznHzB3ormGy8zZrz7BBv4N4YwSfMTb6x9IKPCZkZaCbm54iIBn90jD5c13zNqA/3HoFcZkDJlpc0xz90Gvh6s+Zu25H3CuNqrNy6l8O0yOCu6kAVXWXzPxBTcK7i4WcSQeY2svomIqLks4wxdgg93zU6zhPQk/4Qcy9seqU0qyGy0BVwYkEXQQ03VsbKmSmfFMINTLcRoa/qIVeUmg7gmIEOS3lHUSnFB5uykIQVIQSodsvFQTZAbdk+g2xPVV2bJjZCDXwFQBp5lW8E9rSSQLrFp1UbGVHfKCUHWUHtc1xAFgT7BOwmmB1WRk2FrNkECDa55rYGUEgQ+I6C8INWlEJkqj/AEhEQ+3UJFX4rXRYjgdvcINSQvVasBY78a5vzWR0nmrHBv1KC3QBeZ4fdZXjbEtaxlERJOp3+fVbOKxbMPT1u4WY3mV8+xmLdVeXu3cfbkAgRCGrTnuiIUgoKZpqQxXXAHgq9SnHZBNNqKUtpRoPPw55j3SKtOBwUPBlDCAWpgYvAopQe0KDChxQEoGNdZEy5SWbI0G1kWBa6XO2BC32YqmwgDf7fkrHyUH4T7xxB6jn0VfJ3GpWl1wDMIO3ptkA87p8QElhkJjiglzrLMzjVo1NMFl+44q8SkmiH+U7EXQYGEDqrhMuPJdE+ozD09dQ34D7DmUeIq0sNTLoDQOW5PAdSuCzPMH1nlzvQcAOSA82zJ9epqdts0cAOSpqCV4FBJKFShBugYCp1KIXggF9PklweqstUz1QUHblC4qXG5UPNkEAqZSwVKCXFDKkqAgJiMIQvEoNbD4iKLwDBn6FN8Oj9RZFJy2shHnHZB2tE2REpVEoiUHiUujWDdTiYAC84rmPE+KI00wYBuesGyCnnmamu/kxvyj7nqs8FBKkFAQUEoAVEoGF1pQ03IK3JLlBZ+JK81yrakbSgtByLUlNUygqOFyhemOCU8IBUhCpBQeK8F5eBQGFBK8EJQNoFbeTOuFiU/z1WrldnAIO1w7rJxKp4d6sgoIcVx/ic/qj+0fuV1ziuS8UD9Uf2j9ygyFBKgL0oPFExJM81BJ5lB5z7lRKgoUBSmMCBoTmhAbQj1dPqlhMgckFZx3SnphF0t6AVIUBTN0HlAUuUICUAXXlEoLTCJJR4asQ6Z4yqtM3E7J1VmlxG8IOyy/F6wCtNjlyOT4iD3XTYapKCySsDxTQljX8WmD2P+QPdb6pZphDUpua3ci08wQUHDFQE/F4c03FjhBCTEboINkt5Xn1JUBqCIRNajaxMDUAhqJEAvAIJQ6hzXn3MfnZF8EIEBwKS8qSLqCghqgIth3QoCcoXioQSvFeUjYoIarFSqIgDuTuf4VdSEF/L6lx3XVZfVmIufzdc3kmXOqunZo3d9hzK6etiqdBukb8ANz1JQaEgCT6ngs7FZ4xtmgv67D3WBjcwfV+YwNw0bD+T1VcOQOzTE/FdqIAIECJv3lZDrlaMqrXZF+BQIDUYXkYCDwRsC80IwEHmhBVfwG/7KX1ICXT580B02wjkqNSjUPwoK5ag0pzghQKfvCFNDUMIBKhMIQIIXipIUIJAW9lnh9zodV8rd9PE9+SHJqbKemo6HSY/sMcuJVjMM0L/K2zfqe/IdEFrHZq2mNFKLWkbDsOJWC58ySSSbzzUlLKAtSkJYcmSgNBUbIhEFKCgN4TWo8TT4+6FoQEDCUa6Y6yqv3QM1avRGXRZKEprW2uYQBJ5qdHdNa4cEyUAOSmtkoqpTcPTtKBTglkK05qWWoEOCPQGtncn6LxF1NZ/BBXJU02EqCrVJ0tsgOmIsmApLHXTUHkBRoCgElS0rxQsQOamAIGBESg8kaYKehqIKlR/FJBTK54L1KlKCGzwTG0p3KYG8lBpOQE1oCbp6Ks5jmr3xjy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http://upload.wikimedia.org/wikipedia/commons/b/be/%D0%9E%D0%B1%D0%B5%D1%80%D1%82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2060848"/>
            <a:ext cx="304864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576.ua/uploads/catalog/4dbeb933372d1fb18c9e3c6df2fac480672746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61" y="2060848"/>
            <a:ext cx="32415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45462"/>
      </p:ext>
    </p:extLst>
  </p:cSld>
  <p:clrMapOvr>
    <a:masterClrMapping/>
  </p:clrMapOvr>
  <p:transition spd="slow" advTm="37659">
    <p:randomBar dir="vert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235967"/>
            <a:ext cx="820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космонавтика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19" y="1052736"/>
            <a:ext cx="86409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учений Роберт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Годдард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1923 року почав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двигуна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1925 року створив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прототип. 16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1926 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запустив першу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рідинну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ракету,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бензин 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data:image/jpeg;base64,/9j/4AAQSkZJRgABAQAAAQABAAD/2wCEAAkGBxQTEhUUEhQWFBQWFx0VGBgYFxccHBcdHBwYFxgXFxcYHCggGBwlHBcUITEhJSkrLi4uFx8zODMsNygtLisBCgoKBQUFDgUFDisZExkrKysrKysrKysrKysrKysrKysrKysrKysrKysrKysrKysrKysrKysrKysrKysrKysrK//AABEIAQEAxAMBIgACEQEDEQH/xAAcAAABBAMBAAAAAAAAAAAAAAAEAwUGBwACCAH/xAA/EAABAwIDBQUGBAUDBAMAAAABAAIDBBEFITEGEkFRYSJxgZHwBxMyobHBUnLR4RQjQmKCMzTxQ6Ky0hVzo//EABQBAQAAAAAAAAAAAAAAAAAAAAD/xAAUEQEAAAAAAAAAAAAAAAAAAAAA/9oADAMBAAIRAxEAPwB4lnzST5lpKkS5AqZloZkk4LwFBs6RJucVq96RklQKGVaOlQ0k1kdR4DPLmf5beZ18AgGfUgalbwQyyHstsObv01UpwzZqKPMDedxcc/qn2iwxt7kIIpR7NucO04noLBOtPskz+oE/5FS2KmA4IhsSCFS7GxnTeH+R+6aa3YeUZxvv0d+o/RWYI1t7tBQ+K0M0H+qwt68PPRNb6hdDVNCx4LXNDgdQQoBtR7OmuBkpOy7XcPwn8v4T8kFZSTJB0pXtbC6NzmSNLXNNiCMwhnvQGtnS4nTUxyUEtkDq2ZLsnTQJkqJkD7BVJzp6rRRSKdOUM6CWx1OSxMkdRksQPEwQxCNlahXtQalJELYuSTigSkcgKyo3G31PAI6RRLEa0unLRmG9lBJ9jqUyzB8mdjcDgOqtOOElQLYOC7j/AG2HeVZlNF2boAAAPFOFM3JNtULOTpR6XQExsSjWrxiUQYAs3Vs1bWQJlq1c1LELQhBEds9jo6xhIs2YDsu59HcwqKxKhfDI6ORpa5psQV1DZQf2mbKCphM0bf50Yvlq9vEd44IKMC93l49tkmUCzXJbeQYKWugKienCnemliOgcgeIpMliTidksQTOYIN4R8oQcoQCPSD3Jd6GlKAeeWwJ5AnyUZwOnDpQ5/wDUS5OmNydjdGriGpPD8O7WeoAAz4c+iCxdkadkcbi3+o5KZ0s3ZyUKp5AyNoBtbLvtxTphtZe1igeKjNxyyRtHogd+9k50lrIF2rcLAt91B61bBagLa6Dwrwr0leXQakLxy2WrkFDe1DZv+Fqd9gtFLdzbcD/U37+KhRXQvtJwoT0EuXajHvW/46+YuudnnNBslSUhdLEoFYyjYkFEUbEUB8bzZYtYzksQWDIg50S5yHlKAJ6ElRc2SP2ZweOqL2vl3HjQC1yOeaCHVV/es5DNa1NQA+0ZyOdwnrazApKZ53gHtIyPPwUOicQMwb/qUE7pMQL4O7/jXrZO2AtdvcbfTwTbszRbzGgjuCm1BQho0tbPy6oFogd4ck808dgoxXY02I5Wv9F5DixkGt+77oJcJ2jUpZsrToQq/wAaq6lrD7qPf63sfooBVe0ipgeWvic1wOhOvyQdAXXt1UWyHtP98S2YbjuHH5qx6HERILghA6FywOQE1WGi5Kjlbt7TQus+RoI1zQTJYVEKXbaOWxjIcDyN0/0uJNdlfNApisW/DK38THDzBXKz9V1ZVOG4e5crYi3dkeOTiPIkINGlKFDByWD0BERRsTk3RvRkD0Dox2SxJNeFiCwpCkHlEvCGlCAcs3jZQeOpkkrHyMc5ghJDS24zCsPCbe/bfPU+QUVlphBDLUOGb3udbpcoD6zaSSoiZ70jfadeJ5FMtHTb0mnZad75qP0mJulkIa3dB0AT/S1Hu7g62+aCz8DYw23f+PWSkM0hLCGC59eaqnZzHC24zve/H5fNWVs3UF7Bc37+KCGYrTdsmQhlszdzdOt1FJNp5e1/CMLmt3j7xzTY7oud0DM+YVy4ts5HNnI3fHBp0Hhz+ib6fC2QPIazda7k24HCxHcgp6j28rXvdGapzHODfdCGFjgXuIG6d83AsTnnmEvtfS1sDtytDajeBIO6BvdWOFs/7SPNW5huy9DHN75lPC2S9w4XyPMNOTT3JxxrDoKhu7MwPA4WBHzCDlh0wbJ2MgMx06K/PZLPJNTBz+dr81FtvdhogxppmEPFhfmNO0eJ4qytgKAQUkcY4Nz7+KCC+1/al8DhTwmznC7raj9FUMFOJXb08jiLi5G6B17UhA8l0JtRsTBVOfI8fzHH4+Q4ADMDvsVXm0PsmlMbDTvY54FnBzrb3G4J045IEdmcGoSd6KR7C34t57SB1duE7nebBW3g8Aa38XI/ooBsz7OJwyWarkBrHuaWSB+8WbosN4j4gcgRyAUu2UwaanL4pSC2+9EQDbdOrR3OvYHhZBLHk+7yzJGQ6rn3brZCejcJJS1wlcSC3gdSCCuhj2W31sqg9tlW9zoGnJtnOt1yF/mgq0JVq0a1KhvNAqxFRNQ8YRMSAtoWL1jMl6gsqRDyBLyFIXQCPad9m7rvW8wVHdraxwoIm8bkHvF1Jpn7pBHAg+RumvbeBkjPdaOcfeM4Ag5oInsPRjfL3cjZb1kg3jxKcKOndEwbzSwgWvkmKoHayJ43QEU0va43Pr9VaGw2IdSfNVVEAP15KabMTluYI5+uqC56epBCIdGHDMKMYPX7wzUjgmuEGjqNo4JKZlgjS5M+N1wY218zkBzQRTHqwF1tc9FJNnn9gKtZquQ1I95ZvatbpwKsfBnaIHXI3CEmg5ZH5Ih5sbpXVANTvd+EBFC/FbNAWrigx7lTfttmvUQtHCMnzd+yt+9yeioH2nYh72vktmGAR+WZ+ZQRYJbdSTUqXIFowl4xZIRuSzHICmOyWLGrEFkPNwUMXZpQapOQWKBGbNbwyxvAZMBdmbHHh0Wkj0FOLoGjbACNh7ROdwo1DJcA80/4phgkI3nOIH9NxZMlVBuvLQLW0+yDAwl1+CmOzLQWctLjS/rLzURpjfU+vV1JsGlLTbM8PXggneEEg21UupJMgodgvNSSgn3iQgeHv5KkPaZtXLBXboOTGZD+53E9wCuh84aM1Q3tloWOlMzSL5B3XuQRDF9sJ55A82aW8tD3qwdj/afEIw2c7j28eB7iqcW0MRcQ1ouTkAg6PZ7SqRzo2iQEyO3R9B88lJsPxcOe5hyLTbP5KmfZNs/7uYzzsBcGncBAO7nm7PR2XzVu1UDXbsrPiAz7uqCQtetXOQNNUXA5ogPQKEhrHHkCVy9idTvyvec955d5kldHbYYiIKGd5NiIyB3kWHzK5ncUGzXrdxQ90qXICIiiWIKNyMYUBjDksWrDksQWQ5yReUs8fVDvQISFDSFLvCSe1ABOo7iuUoOm836H/hSeVqi+0jcmniCR68kAtJffz5qWtitulotmONvWShkdX+6ktHid9wZ3sBw5ZHPuQWVhFP8Ays+Hr13LG1vuXXOhQ2z2K7zCOPgm3am7hYcckAm0G38QcQ2S97jLjbh+6hW1GICpb2XNHEm/CwAtmga/Yp4JdvEA56ad6MwTY+nec5DJl8O8GkeSBlw3ZkSuAM0bL8L3OuhU+w/YVlO6N/vWFoDiTcXubWPcM8rcUfhvs8oHEWNRE7X4/oSDyUqptlIQC10ssrCLFrt3zBDQQgjlTG+G3ut128dQRa173I4Hr1TngGJSOf2bFrsiCb2tle/l80PV+zGlfnHJUQH+2Um/eHXSuy2xD6KYu986aM3ydkR5ZEoJfSsz70XUTCON7zoxpcfAXWzBYKL+07EhDh8tj2pf5TR+b4v+0OQUttBtXVVfZmkJYDcNFgByuBqmcOSRC2ag2LlvvJKVma2AQLxOR0LkDCj4igMaVi8YMl6gsh5Q8iXcEi5yAchJuSz0PI9A34rVtiYXvNgPnyAUHmrpagk2tG037vFK7W4j72XcaewzLvPE/ZOmIYcYcNpHgf6znFx58ggjr9b270tTVhGQus3baoOUfNBMtmMfLXWudc9Oqm89XvtBsOn2VIQzFjr8lOMAx5rhuu1534dwQTOmG+CD4eP1Uax7Y5zzvwndPTK3dZSTBpAXG2YHEKYUkbTw1QUpFhuKQ5xSvPj4WsfWakeDuxp5AkkY1tuQufJWwzDo/wAISwoWDQWQNeEwvDQZDd1synOR+SUEYAQ9Q8AIMjmv4KmPaztAJ6kQsN44LtuOLzbe8rAeal22+1zaaMxwuBqHg6f9MfiPXkPFUy/jfVAi5eArYtXiD0rdagJZjUG0QR0SGiCKjCAtpWLGNWILIlKHKWlQ0hQIyFMm0eJCGI59t2Tf18EXjOKsgbc5u4N9aKvMSrHTPL3nPgOXQIB2sV84ds8yvwWCNtt5rQ5h5OHDxzCocnJW97ENqB2qOQ5334+v4m/dBX2M4Y+GQseCCDYiyaXR3Pcukts9jo61hIsyYDJ3Po79VRePbOzUryyVhaeHI9QeIQRp8C0ALcwnERr3+HQGYLtK+FwBvb1+ysfC9sIyB2xfqbf8Kqn0lwhpKMjMXQXgdv42OsTf1zT5hu08cw7Lh5rmeZrhfNyKwzF6iJwMbnX7kHS9ZjccTC6R4aBxPrNNeJCWeikqGvMTQ0uY22bgOJvpfNQHY3DpJyZ61zpNzNrSTujw0J0VzxUW9S+6cPijII/MM/qg5qqIruJcSXHO+vmUNLSHhmnL3BJc0/Ewkd1jZJsa5psgZXtI4WXllIdwH4gFtFhzCDdtuVkEfASjWJ7dgjeDln/w/X5IGqMIyJFjCTwcCtmUDgg1aFiJbTnkV6gnMx4nIKN4xjwZlHmea9xivc+4GTVGaiIoG+ulc9xc43ufVkC9lk4SxoKUIEHDJe0NU+GRskbt17CHNI4ELxyReg6g2A2tZX04eLCVvZkZ+F3MdDqE+4rhUVQwsmYHt66jqDqFyrsrtHLQztmiPR7eD28Wn9V0zsvtNDWQNmidcHIji08Wnqgr7aX2VPbd9G7fGvu3GzvB2h8bKv63D5IXbs0bmO5OBHlzXTfvAUHiFDHM3dkY17eTgD9UHNAW24rcxf2a0z7mEuhdyHab5HPyKitb7Oqth7G5IOh3T5O/VBDDSg8E5YXhjSQbeacZdkq1nxU8lubQHf8AiSn7YrZiaaQ+8jfFGzUuaWk9Gh2Z70Ep2RwjeDbtsxpDj1I+EfdTqy0paZsbQ1gs0DIJUhBzTtcDS4pUAZD3m90If2rHzW8cXvBcCycPbXS7uJh3CSNh8Rdv2CFwbtRgHUIEJILHTNFUzfmlpWi69ij5aIE3x2zCRDinAUpIJCSkgNkAW6dUtBKf2XpjsCkmgk+KByay4yWLaCSzQsQaVEfRNNU3hb16Kl1TTCx1TBV0vb53CCOVLMimqZSGspzn+6Z5obIG54SL2opzElI1AK5SDYjaqSgnDgSYnG0jeY/EOoTCWpPdQdZYTibZmNewgtcAQRxBTs03Coz2L7S2eaOQ69qIn/uZ9x4q8IEGwYlGxBbsalbIBphYKLY/jslNNCWsfJGTaQMaXWBt2rDki67Gg6d0QF2tyLr8eITxS2IyAQGRvBAIzBFwtkjG8A7vkl0FL+37C3XhqAMgNwnlncX81DNnKnPd55q9PaRhX8Rh87OIbvt725rnfAqkC1+FwgmEkea3gsMytGSBwDtfWawjkgPD7DLyQbJruNwkxcaXW0bcrjXigVkYCknQ2F0tEellpUoEmHLgsWFq8QTaopUxVlETILDnZTeany6phlcPfsaSG3abA8Textfjogj1ThGt1Hq3DLjryVlzQWvn6+ij9XS9o/ogrStpN0oCSNT3F8Gc5oNr39XUQqqUtvcWsgaSxJuYnMRjNJe4F7aIA6WV0b2yRnde0hzSOBGYXT2wu0DK2lZM3J3wyN/C4ajuOo6FczyQ24KT7B7TSUE280bzHAB7ODhzHIj7oOmo0FjmKsp4y93gBqvMIxFlRE2WJwcxwv1HMEcCFpieFNmDmvzuMjyQVm2ubM+8Ti2/MZnvsphs3igHYeTvDnfPuUewjADS1dpM2XyJ66J/21kjhDJGWEt72FtOZHegkVTEXFpbqDcI+O9s9U1bPVjpYWPfk4jMZZeSdwgSqot5jm8wR5hcn4rD/D1cselnkfPJdarmv2vYd7utc8Cwff5ftZBtglRvNseHzTu9mWWqh2AVI08FNaeO7csx6+SATet91uxuVx5pRkWdh3G62ay2SBRxFhz1Q9QeARDGE9yElZmgQDysRTbcViC3J4b34JpxHCIphuStDhe4INi3qDqCpFbJDTw5AhBA6zDqykBMB/ioQfhdlI0dDx/ZNMO1EMjt1wMb+LX5eGuqs+Vmlh3gKG7TYBDM4iRlzoHDJ3geKBsZXD4TobJo2ioWEXFsxcW65ZoPFdnammBfC/3sYBJBObQPXDyRWGvdLEHSs3TbI94FvHRBDaqEtJQrZBo7Lr81MMTwu4yF8tfXJRaqpLX4ZIPQ4E3AuOXnb6JVsFzl4hNrWkJyimz1sb6etUEm2M2sloZL5vice2zn1F9HD5q+8JxKOoibLC4OY4XB+xHAjkubDHvai1s7gc7nPmnTZDaqTDZ+Lqd57bM/B7b5AoOgqyibIO0O48lUWNPkhxT+e4mN492wnS3AD5q2sNxGOeJssTg9jhcEfQ8j0TbtDgbKlgO6C9vaYSNCgatkJtyR8YJLdRfgpkxVZHWugns4EEm2nJWNh1YHtBB1QOCpn224bvXcNQA4d2hVygqBe1CmBETnaOvGfEZIOe8Jl3XKysFmDorG92n0FWdTCYpXN/C63kpps9UXZ3HPLPPJA7Pks+30PNeg5rQtzzy8VuRnp4oF6Z1xbVJysut6NuZ+qWkjz0QBGBYin3WILX9+Fs6UJjpqzey4D199UYZNOmSBUG5ICb8YgJG8CjmnMFEyxXaeqCBYwN4Mhz/mGx6tb2neeQ/yS1RhNm9nXhlp60XlQzfrHmxtE0Rjo53bf8vdp3jnFhc5jU9P1QQ6QFps8Z/RRrFKZpJIFjlfrzKnGMuFzlfSx0t1/ZQzFbtvbNp+WozzyzQRiSCxXkbboyUjO2fr56odzbHJAYJfLrfLl3pR7N8cxbll+ybgSUTE8t9eSB+2M2skw+QtzfC4jfYeWm83k4fNXnhuIMkja+Jwex4u0+tO5c7ljZA7g61x1T9sHta6jf7uW5gee2MzuHTfb9xxsgu6swuOUhzmjeHFK09KGm9gkYjvta5jgWkXBBvcHQgo2BhGuaBZRH2owb1C9w1YQ8dLFS8ILHMPFRBJCf62lvcbZHzQct7URAyNkGkjQ7x4px2Un/p+SGxuBwhDXfFE9zD0INrIPZ9537DUoJ9OzTmR5cM1vE43t670i03AJ42HeiYuF8/XHigVgaQUtIdPXkh43kvI4WR24LeOiBAdyxGxxZLxArR4hY5kW4qQsqgW68FXtTK5ptnr6+6dsIxO7c8vt1QTGOoJFr6Z/qnSmnuO4KENxMBwsU70GJi+th0QNWIVAhmlEg3Xve54PAg/CQeItYd4WNqw4Gx8MlIcUpI6pm5ILjgcgWnm08FWeLUU9DJfN8JPZcNOgcP6T00PyQPldNfusR592oTLVMu27LXz79NLD6LWnxJr2jnbL9+qRe4jv4eHT5oGmpow43YLHi366JrnYWnMH19VJpZWH4uy7ieB4cdO7RAupiTYi4Bz+txfmOKBniZnlayUAA89UZ/BWN2+XX9Ek6mPBB5EbHLgvant56O+RHXrksER636ouKHeyI0+XP6IH72c7bGmk93O4+4d/wDmfxAcuY8VecLwQCDcEXBHHquYKuhLTccO9WP7NNs/d2pqg/yybRuJ+A/hP9p4ckFvLF4CvUHP221KBUV7LD/W3h/kA76lQTDXFrxwVj7XbrqytsLkyho8GtH2Krmdu68jqgsCEjdAuTyPmlI5NLd1k34ZUXYOv6JwaQHXGtuiAqmN3XORt66JwOgtrZNFLcuFieuWQ9ck5NBHFATE4WWLWNt9fusQNW13+7l/O5BYX8RWLEBDdW+KfMP/APVYsQSOn+LyQG03+3n/ACOWLEFS0mvknH/p+X1XqxBo/wCHy+6Up9G/lP1CxYgUpPi8D9UjW8fXFYsQCyaDvR1Jqe5YsQZV/A71zTXT/EO/9FixB0hgv+hF+Rv0COWLEFCYv/uKv/73/dQbEvjPcPosWIJRgv8ApjwTxxH5T9l4sQE4Z/V+b7FOXL1xWLEG5WLF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data:image/jpeg;base64,/9j/4AAQSkZJRgABAQAAAQABAAD/2wCEAAkGBxQTEhUUEhQWFBQWFx0VGBgYFxccHBcdHBwYFxgXFxcYHCggGBwlHBcUITEhJSkrLi4uFx8zODMsNygtLisBCgoKBQUFDgUFDisZExkrKysrKysrKysrKysrKysrKysrKysrKysrKysrKysrKysrKysrKysrKysrKysrKysrK//AABEIAQEAxAMBIgACEQEDEQH/xAAcAAABBAMBAAAAAAAAAAAAAAAEAwUGBwACCAH/xAA/EAABAwIDBQUGBAUDBAMAAAABAAIDBBEFITEGEkFRYSJxgZHwBxMyobHBUnLR4RQjQmKCMzTxQ6Ky0hVzo//EABQBAQAAAAAAAAAAAAAAAAAAAAD/xAAUEQEAAAAAAAAAAAAAAAAAAAAA/9oADAMBAAIRAxEAPwB4lnzST5lpKkS5AqZloZkk4LwFBs6RJucVq96RklQKGVaOlQ0k1kdR4DPLmf5beZ18AgGfUgalbwQyyHstsObv01UpwzZqKPMDedxcc/qn2iwxt7kIIpR7NucO04noLBOtPskz+oE/5FS2KmA4IhsSCFS7GxnTeH+R+6aa3YeUZxvv0d+o/RWYI1t7tBQ+K0M0H+qwt68PPRNb6hdDVNCx4LXNDgdQQoBtR7OmuBkpOy7XcPwn8v4T8kFZSTJB0pXtbC6NzmSNLXNNiCMwhnvQGtnS4nTUxyUEtkDq2ZLsnTQJkqJkD7BVJzp6rRRSKdOUM6CWx1OSxMkdRksQPEwQxCNlahXtQalJELYuSTigSkcgKyo3G31PAI6RRLEa0unLRmG9lBJ9jqUyzB8mdjcDgOqtOOElQLYOC7j/AG2HeVZlNF2boAAAPFOFM3JNtULOTpR6XQExsSjWrxiUQYAs3Vs1bWQJlq1c1LELQhBEds9jo6xhIs2YDsu59HcwqKxKhfDI6ORpa5psQV1DZQf2mbKCphM0bf50Yvlq9vEd44IKMC93l49tkmUCzXJbeQYKWugKienCnemliOgcgeIpMliTidksQTOYIN4R8oQcoQCPSD3Jd6GlKAeeWwJ5AnyUZwOnDpQ5/wDUS5OmNydjdGriGpPD8O7WeoAAz4c+iCxdkadkcbi3+o5KZ0s3ZyUKp5AyNoBtbLvtxTphtZe1igeKjNxyyRtHogd+9k50lrIF2rcLAt91B61bBagLa6Dwrwr0leXQakLxy2WrkFDe1DZv+Fqd9gtFLdzbcD/U37+KhRXQvtJwoT0EuXajHvW/46+YuudnnNBslSUhdLEoFYyjYkFEUbEUB8bzZYtYzksQWDIg50S5yHlKAJ6ElRc2SP2ZweOqL2vl3HjQC1yOeaCHVV/es5DNa1NQA+0ZyOdwnrazApKZ53gHtIyPPwUOicQMwb/qUE7pMQL4O7/jXrZO2AtdvcbfTwTbszRbzGgjuCm1BQho0tbPy6oFogd4ck808dgoxXY02I5Wv9F5DixkGt+77oJcJ2jUpZsrToQq/wAaq6lrD7qPf63sfooBVe0ipgeWvic1wOhOvyQdAXXt1UWyHtP98S2YbjuHH5qx6HERILghA6FywOQE1WGi5Kjlbt7TQus+RoI1zQTJYVEKXbaOWxjIcDyN0/0uJNdlfNApisW/DK38THDzBXKz9V1ZVOG4e5crYi3dkeOTiPIkINGlKFDByWD0BERRsTk3RvRkD0Dox2SxJNeFiCwpCkHlEvCGlCAcs3jZQeOpkkrHyMc5ghJDS24zCsPCbe/bfPU+QUVlphBDLUOGb3udbpcoD6zaSSoiZ70jfadeJ5FMtHTb0mnZad75qP0mJulkIa3dB0AT/S1Hu7g62+aCz8DYw23f+PWSkM0hLCGC59eaqnZzHC24zve/H5fNWVs3UF7Bc37+KCGYrTdsmQhlszdzdOt1FJNp5e1/CMLmt3j7xzTY7oud0DM+YVy4ts5HNnI3fHBp0Hhz+ib6fC2QPIazda7k24HCxHcgp6j28rXvdGapzHODfdCGFjgXuIG6d83AsTnnmEvtfS1sDtytDajeBIO6BvdWOFs/7SPNW5huy9DHN75lPC2S9w4XyPMNOTT3JxxrDoKhu7MwPA4WBHzCDlh0wbJ2MgMx06K/PZLPJNTBz+dr81FtvdhogxppmEPFhfmNO0eJ4qytgKAQUkcY4Nz7+KCC+1/al8DhTwmznC7raj9FUMFOJXb08jiLi5G6B17UhA8l0JtRsTBVOfI8fzHH4+Q4ADMDvsVXm0PsmlMbDTvY54FnBzrb3G4J045IEdmcGoSd6KR7C34t57SB1duE7nebBW3g8Aa38XI/ooBsz7OJwyWarkBrHuaWSB+8WbosN4j4gcgRyAUu2UwaanL4pSC2+9EQDbdOrR3OvYHhZBLHk+7yzJGQ6rn3brZCejcJJS1wlcSC3gdSCCuhj2W31sqg9tlW9zoGnJtnOt1yF/mgq0JVq0a1KhvNAqxFRNQ8YRMSAtoWL1jMl6gsqRDyBLyFIXQCPad9m7rvW8wVHdraxwoIm8bkHvF1Jpn7pBHAg+RumvbeBkjPdaOcfeM4Ag5oInsPRjfL3cjZb1kg3jxKcKOndEwbzSwgWvkmKoHayJ43QEU0va43Pr9VaGw2IdSfNVVEAP15KabMTluYI5+uqC56epBCIdGHDMKMYPX7wzUjgmuEGjqNo4JKZlgjS5M+N1wY218zkBzQRTHqwF1tc9FJNnn9gKtZquQ1I95ZvatbpwKsfBnaIHXI3CEmg5ZH5Ih5sbpXVANTvd+EBFC/FbNAWrigx7lTfttmvUQtHCMnzd+yt+9yeioH2nYh72vktmGAR+WZ+ZQRYJbdSTUqXIFowl4xZIRuSzHICmOyWLGrEFkPNwUMXZpQapOQWKBGbNbwyxvAZMBdmbHHh0Wkj0FOLoGjbACNh7ROdwo1DJcA80/4phgkI3nOIH9NxZMlVBuvLQLW0+yDAwl1+CmOzLQWctLjS/rLzURpjfU+vV1JsGlLTbM8PXggneEEg21UupJMgodgvNSSgn3iQgeHv5KkPaZtXLBXboOTGZD+53E9wCuh84aM1Q3tloWOlMzSL5B3XuQRDF9sJ55A82aW8tD3qwdj/afEIw2c7j28eB7iqcW0MRcQ1ouTkAg6PZ7SqRzo2iQEyO3R9B88lJsPxcOe5hyLTbP5KmfZNs/7uYzzsBcGncBAO7nm7PR2XzVu1UDXbsrPiAz7uqCQtetXOQNNUXA5ogPQKEhrHHkCVy9idTvyvec955d5kldHbYYiIKGd5NiIyB3kWHzK5ncUGzXrdxQ90qXICIiiWIKNyMYUBjDksWrDksQWQ5yReUs8fVDvQISFDSFLvCSe1ABOo7iuUoOm836H/hSeVqi+0jcmniCR68kAtJffz5qWtitulotmONvWShkdX+6ktHid9wZ3sBw5ZHPuQWVhFP8Ays+Hr13LG1vuXXOhQ2z2K7zCOPgm3am7hYcckAm0G38QcQ2S97jLjbh+6hW1GICpb2XNHEm/CwAtmga/Yp4JdvEA56ad6MwTY+nec5DJl8O8GkeSBlw3ZkSuAM0bL8L3OuhU+w/YVlO6N/vWFoDiTcXubWPcM8rcUfhvs8oHEWNRE7X4/oSDyUqptlIQC10ssrCLFrt3zBDQQgjlTG+G3ut128dQRa173I4Hr1TngGJSOf2bFrsiCb2tle/l80PV+zGlfnHJUQH+2Um/eHXSuy2xD6KYu986aM3ydkR5ZEoJfSsz70XUTCON7zoxpcfAXWzBYKL+07EhDh8tj2pf5TR+b4v+0OQUttBtXVVfZmkJYDcNFgByuBqmcOSRC2ag2LlvvJKVma2AQLxOR0LkDCj4igMaVi8YMl6gsh5Q8iXcEi5yAchJuSz0PI9A34rVtiYXvNgPnyAUHmrpagk2tG037vFK7W4j72XcaewzLvPE/ZOmIYcYcNpHgf6znFx58ggjr9b270tTVhGQus3baoOUfNBMtmMfLXWudc9Oqm89XvtBsOn2VIQzFjr8lOMAx5rhuu1534dwQTOmG+CD4eP1Uax7Y5zzvwndPTK3dZSTBpAXG2YHEKYUkbTw1QUpFhuKQ5xSvPj4WsfWakeDuxp5AkkY1tuQufJWwzDo/wAISwoWDQWQNeEwvDQZDd1synOR+SUEYAQ9Q8AIMjmv4KmPaztAJ6kQsN44LtuOLzbe8rAeal22+1zaaMxwuBqHg6f9MfiPXkPFUy/jfVAi5eArYtXiD0rdagJZjUG0QR0SGiCKjCAtpWLGNWILIlKHKWlQ0hQIyFMm0eJCGI59t2Tf18EXjOKsgbc5u4N9aKvMSrHTPL3nPgOXQIB2sV84ds8yvwWCNtt5rQ5h5OHDxzCocnJW97ENqB2qOQ5334+v4m/dBX2M4Y+GQseCCDYiyaXR3Pcukts9jo61hIsyYDJ3Po79VRePbOzUryyVhaeHI9QeIQRp8C0ALcwnERr3+HQGYLtK+FwBvb1+ysfC9sIyB2xfqbf8Kqn0lwhpKMjMXQXgdv42OsTf1zT5hu08cw7Lh5rmeZrhfNyKwzF6iJwMbnX7kHS9ZjccTC6R4aBxPrNNeJCWeikqGvMTQ0uY22bgOJvpfNQHY3DpJyZ61zpNzNrSTujw0J0VzxUW9S+6cPijII/MM/qg5qqIruJcSXHO+vmUNLSHhmnL3BJc0/Ewkd1jZJsa5psgZXtI4WXllIdwH4gFtFhzCDdtuVkEfASjWJ7dgjeDln/w/X5IGqMIyJFjCTwcCtmUDgg1aFiJbTnkV6gnMx4nIKN4xjwZlHmea9xivc+4GTVGaiIoG+ulc9xc43ufVkC9lk4SxoKUIEHDJe0NU+GRskbt17CHNI4ELxyReg6g2A2tZX04eLCVvZkZ+F3MdDqE+4rhUVQwsmYHt66jqDqFyrsrtHLQztmiPR7eD28Wn9V0zsvtNDWQNmidcHIji08Wnqgr7aX2VPbd9G7fGvu3GzvB2h8bKv63D5IXbs0bmO5OBHlzXTfvAUHiFDHM3dkY17eTgD9UHNAW24rcxf2a0z7mEuhdyHab5HPyKitb7Oqth7G5IOh3T5O/VBDDSg8E5YXhjSQbeacZdkq1nxU8lubQHf8AiSn7YrZiaaQ+8jfFGzUuaWk9Gh2Z70Ep2RwjeDbtsxpDj1I+EfdTqy0paZsbQ1gs0DIJUhBzTtcDS4pUAZD3m90If2rHzW8cXvBcCycPbXS7uJh3CSNh8Rdv2CFwbtRgHUIEJILHTNFUzfmlpWi69ij5aIE3x2zCRDinAUpIJCSkgNkAW6dUtBKf2XpjsCkmgk+KByay4yWLaCSzQsQaVEfRNNU3hb16Kl1TTCx1TBV0vb53CCOVLMimqZSGspzn+6Z5obIG54SL2opzElI1AK5SDYjaqSgnDgSYnG0jeY/EOoTCWpPdQdZYTibZmNewgtcAQRxBTs03Coz2L7S2eaOQ69qIn/uZ9x4q8IEGwYlGxBbsalbIBphYKLY/jslNNCWsfJGTaQMaXWBt2rDki67Gg6d0QF2tyLr8eITxS2IyAQGRvBAIzBFwtkjG8A7vkl0FL+37C3XhqAMgNwnlncX81DNnKnPd55q9PaRhX8Rh87OIbvt725rnfAqkC1+FwgmEkea3gsMytGSBwDtfWawjkgPD7DLyQbJruNwkxcaXW0bcrjXigVkYCknQ2F0tEellpUoEmHLgsWFq8QTaopUxVlETILDnZTeany6phlcPfsaSG3abA8Textfjogj1ThGt1Hq3DLjryVlzQWvn6+ij9XS9o/ogrStpN0oCSNT3F8Gc5oNr39XUQqqUtvcWsgaSxJuYnMRjNJe4F7aIA6WV0b2yRnde0hzSOBGYXT2wu0DK2lZM3J3wyN/C4ajuOo6FczyQ24KT7B7TSUE280bzHAB7ODhzHIj7oOmo0FjmKsp4y93gBqvMIxFlRE2WJwcxwv1HMEcCFpieFNmDmvzuMjyQVm2ubM+8Ti2/MZnvsphs3igHYeTvDnfPuUewjADS1dpM2XyJ66J/21kjhDJGWEt72FtOZHegkVTEXFpbqDcI+O9s9U1bPVjpYWPfk4jMZZeSdwgSqot5jm8wR5hcn4rD/D1cselnkfPJdarmv2vYd7utc8Cwff5ftZBtglRvNseHzTu9mWWqh2AVI08FNaeO7csx6+SATet91uxuVx5pRkWdh3G62ay2SBRxFhz1Q9QeARDGE9yElZmgQDysRTbcViC3J4b34JpxHCIphuStDhe4INi3qDqCpFbJDTw5AhBA6zDqykBMB/ioQfhdlI0dDx/ZNMO1EMjt1wMb+LX5eGuqs+Vmlh3gKG7TYBDM4iRlzoHDJ3geKBsZXD4TobJo2ioWEXFsxcW65ZoPFdnammBfC/3sYBJBObQPXDyRWGvdLEHSs3TbI94FvHRBDaqEtJQrZBo7Lr81MMTwu4yF8tfXJRaqpLX4ZIPQ4E3AuOXnb6JVsFzl4hNrWkJyimz1sb6etUEm2M2sloZL5vice2zn1F9HD5q+8JxKOoibLC4OY4XB+xHAjkubDHvai1s7gc7nPmnTZDaqTDZ+Lqd57bM/B7b5AoOgqyibIO0O48lUWNPkhxT+e4mN492wnS3AD5q2sNxGOeJssTg9jhcEfQ8j0TbtDgbKlgO6C9vaYSNCgatkJtyR8YJLdRfgpkxVZHWugns4EEm2nJWNh1YHtBB1QOCpn224bvXcNQA4d2hVygqBe1CmBETnaOvGfEZIOe8Jl3XKysFmDorG92n0FWdTCYpXN/C63kpps9UXZ3HPLPPJA7Pks+30PNeg5rQtzzy8VuRnp4oF6Z1xbVJysut6NuZ+qWkjz0QBGBYin3WILX9+Fs6UJjpqzey4D199UYZNOmSBUG5ICb8YgJG8CjmnMFEyxXaeqCBYwN4Mhz/mGx6tb2neeQ/yS1RhNm9nXhlp60XlQzfrHmxtE0Rjo53bf8vdp3jnFhc5jU9P1QQ6QFps8Z/RRrFKZpJIFjlfrzKnGMuFzlfSx0t1/ZQzFbtvbNp+WozzyzQRiSCxXkbboyUjO2fr56odzbHJAYJfLrfLl3pR7N8cxbll+ybgSUTE8t9eSB+2M2skw+QtzfC4jfYeWm83k4fNXnhuIMkja+Jwex4u0+tO5c7ljZA7g61x1T9sHta6jf7uW5gee2MzuHTfb9xxsgu6swuOUhzmjeHFK09KGm9gkYjvta5jgWkXBBvcHQgo2BhGuaBZRH2owb1C9w1YQ8dLFS8ILHMPFRBJCf62lvcbZHzQct7URAyNkGkjQ7x4px2Un/p+SGxuBwhDXfFE9zD0INrIPZ9537DUoJ9OzTmR5cM1vE43t670i03AJ42HeiYuF8/XHigVgaQUtIdPXkh43kvI4WR24LeOiBAdyxGxxZLxArR4hY5kW4qQsqgW68FXtTK5ptnr6+6dsIxO7c8vt1QTGOoJFr6Z/qnSmnuO4KENxMBwsU70GJi+th0QNWIVAhmlEg3Xve54PAg/CQeItYd4WNqw4Gx8MlIcUpI6pm5ILjgcgWnm08FWeLUU9DJfN8JPZcNOgcP6T00PyQPldNfusR592oTLVMu27LXz79NLD6LWnxJr2jnbL9+qRe4jv4eHT5oGmpow43YLHi366JrnYWnMH19VJpZWH4uy7ieB4cdO7RAupiTYi4Bz+txfmOKBniZnlayUAA89UZ/BWN2+XX9Ek6mPBB5EbHLgvant56O+RHXrksER636ouKHeyI0+XP6IH72c7bGmk93O4+4d/wDmfxAcuY8VecLwQCDcEXBHHquYKuhLTccO9WP7NNs/d2pqg/yybRuJ+A/hP9p4ckFvLF4CvUHP221KBUV7LD/W3h/kA76lQTDXFrxwVj7XbrqytsLkyho8GtH2Krmdu68jqgsCEjdAuTyPmlI5NLd1k34ZUXYOv6JwaQHXGtuiAqmN3XORt66JwOgtrZNFLcuFieuWQ9ck5NBHFATE4WWLWNt9fusQNW13+7l/O5BYX8RWLEBDdW+KfMP/APVYsQSOn+LyQG03+3n/ACOWLEFS0mvknH/p+X1XqxBo/wCHy+6Up9G/lP1CxYgUpPi8D9UjW8fXFYsQCyaDvR1Jqe5YsQZV/A71zTXT/EO/9FixB0hgv+hF+Rv0COWLEFCYv/uKv/73/dQbEvjPcPosWIJRgv8ApjwTxxH5T9l4sQE4Z/V+b7FOXL1xWLEG5WLF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://upload.wikimedia.org/wikipedia/commons/3/3f/Dr._Robert_H._Goddard_-_GPN-2002-00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6" y="2443775"/>
            <a:ext cx="318558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xpres.ua/gfx/news/4_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121" y="2443775"/>
            <a:ext cx="52073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52173"/>
      </p:ext>
    </p:extLst>
  </p:cSld>
  <p:clrMapOvr>
    <a:masterClrMapping/>
  </p:clrMapOvr>
  <p:transition spd="slow" advTm="46332">
    <p:wheel spokes="8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16632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суборбітальні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відбувались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запусках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ракети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Фау-2 1944 року.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освоєнню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4жовтня1957 року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штучного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upload.wikimedia.org/wikipedia/commons/thumb/6/6f/V-2_rocket_diagram_with_Russian_captions.svg/2000px-V-2_rocket_diagram_with_Russian_captions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50851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Файл:Sputnik a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61" y="2204864"/>
            <a:ext cx="4673319" cy="383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969600"/>
      </p:ext>
    </p:extLst>
  </p:cSld>
  <p:clrMapOvr>
    <a:masterClrMapping/>
  </p:clrMapOvr>
  <p:transition spd="slow" advTm="35412">
    <p:checker dir="vert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космонавтики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характеризувалися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співпрацею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конкуренцією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(так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перегони).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двотисячних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img-fotki.yandex.ru/get/5800/49308015.12/0_8212f_87f53836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9" y="2132856"/>
            <a:ext cx="761737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391253"/>
      </p:ext>
    </p:extLst>
  </p:cSld>
  <p:clrMapOvr>
    <a:masterClrMapping/>
  </p:clrMapOvr>
  <p:transition spd="slow" advTm="30187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335</TotalTime>
  <Words>193</Words>
  <Application>Microsoft Office PowerPoint</Application>
  <PresentationFormat>Экран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10_Воздушный поток</vt:lpstr>
      <vt:lpstr>11_Воздушный поток</vt:lpstr>
      <vt:lpstr>12_Воздушный поток</vt:lpstr>
      <vt:lpstr>Презентация PowerPoint</vt:lpstr>
      <vt:lpstr>Презентация PowerPoint</vt:lpstr>
      <vt:lpstr>Початки. Ідеї та концептуальні проекти.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Серж</dc:creator>
  <cp:lastModifiedBy>Анжела</cp:lastModifiedBy>
  <cp:revision>23</cp:revision>
  <dcterms:created xsi:type="dcterms:W3CDTF">2012-11-07T09:01:45Z</dcterms:created>
  <dcterms:modified xsi:type="dcterms:W3CDTF">2014-11-10T15:23:43Z</dcterms:modified>
</cp:coreProperties>
</file>