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107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збереження </a:t>
            </a:r>
            <a:br>
              <a:rPr lang="ru-RU" sz="107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07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імпульсу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099_Kenny G. - Let G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560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95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777283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Закон збереження імпульсу - один із фундаментальних законів фізики, який стверджує, що у замкненій системі сумарний імпульс усіх тіл зберігається.</a:t>
            </a:r>
          </a:p>
        </p:txBody>
      </p:sp>
    </p:spTree>
    <p:extLst>
      <p:ext uri="{BB962C8B-B14F-4D97-AF65-F5344CB8AC3E}">
        <p14:creationId xmlns:p14="http://schemas.microsoft.com/office/powerpoint/2010/main" val="437383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Якщо на систему тіл зовнішні сили не діють або вони врівноважені, то така система називається замкненою, для неї виконується закон збереження імпульсу: повний імпульс замкненої системи тіл залишається незмінним за будь-яких взаємодій тіл цієї системи між собою</a:t>
            </a:r>
          </a:p>
        </p:txBody>
      </p:sp>
    </p:spTree>
    <p:extLst>
      <p:ext uri="{BB962C8B-B14F-4D97-AF65-F5344CB8AC3E}">
        <p14:creationId xmlns:p14="http://schemas.microsoft.com/office/powerpoint/2010/main" val="3810788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chemeClr val="accent4">
                    <a:lumMod val="50000"/>
                  </a:schemeClr>
                </a:solidFill>
              </a:rPr>
              <a:t>Закон збереження імпульсу є наслідком однорідності простору.</a:t>
            </a:r>
          </a:p>
        </p:txBody>
      </p:sp>
    </p:spTree>
    <p:extLst>
      <p:ext uri="{BB962C8B-B14F-4D97-AF65-F5344CB8AC3E}">
        <p14:creationId xmlns:p14="http://schemas.microsoft.com/office/powerpoint/2010/main" val="2592380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Доведення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Розглянемо систему із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N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тіл, які взаємодіють між собою. Силу, яка діє на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i-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те тіло з боку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j-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ого тіла позначимо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Рівняння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руху для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кожного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із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N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тіл записуються у вигляді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де  - імпульс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i-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ого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тіла     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56992"/>
            <a:ext cx="432048" cy="34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27" y="4360375"/>
            <a:ext cx="2160240" cy="102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95481"/>
            <a:ext cx="432048" cy="355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607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Просумувавши усі рівняння, й враховуючи те, що за третім законом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Ньютона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отримуємо: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852936"/>
            <a:ext cx="2369063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933056"/>
            <a:ext cx="320223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548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Звідки</a:t>
            </a:r>
          </a:p>
          <a:p>
            <a:pPr marL="0" indent="0">
              <a:buNone/>
            </a:pP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uk-UA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тобто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сумарний 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імпульс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є </a:t>
            </a:r>
            <a:r>
              <a:rPr lang="ru-RU" u="sng" dirty="0">
                <a:solidFill>
                  <a:schemeClr val="accent4">
                    <a:lumMod val="50000"/>
                  </a:schemeClr>
                </a:solidFill>
              </a:rPr>
              <a:t>інтегралом руху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41619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10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2160240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chemeClr val="accent4">
                    <a:lumMod val="50000"/>
                  </a:schemeClr>
                </a:solidFill>
              </a:rPr>
              <a:t>Над проектом працювала:</a:t>
            </a:r>
            <a:endParaRPr lang="ru-RU" sz="6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140968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uk-UA" sz="4800" dirty="0" err="1" smtClean="0">
                <a:solidFill>
                  <a:schemeClr val="accent4">
                    <a:lumMod val="50000"/>
                  </a:schemeClr>
                </a:solidFill>
              </a:rPr>
              <a:t>Алєесєєва</a:t>
            </a:r>
            <a:r>
              <a:rPr lang="uk-UA" sz="4800" dirty="0" smtClean="0">
                <a:solidFill>
                  <a:schemeClr val="accent4">
                    <a:lumMod val="50000"/>
                  </a:schemeClr>
                </a:solidFill>
              </a:rPr>
              <a:t> Анна</a:t>
            </a:r>
            <a:endParaRPr lang="ru-RU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24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147</Words>
  <Application>Microsoft Office PowerPoint</Application>
  <PresentationFormat>Экран (4:3)</PresentationFormat>
  <Paragraphs>20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Закон збереження  імпульсу </vt:lpstr>
      <vt:lpstr>Презентация PowerPoint</vt:lpstr>
      <vt:lpstr>Презентация PowerPoint</vt:lpstr>
      <vt:lpstr>Презентация PowerPoint</vt:lpstr>
      <vt:lpstr>Доведення </vt:lpstr>
      <vt:lpstr>Презентация PowerPoint</vt:lpstr>
      <vt:lpstr>Презентация PowerPoint</vt:lpstr>
      <vt:lpstr>Над проектом працювала: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 збереження імпульсу</dc:title>
  <dc:creator>Администратор</dc:creator>
  <cp:lastModifiedBy>XTreme.ws</cp:lastModifiedBy>
  <cp:revision>6</cp:revision>
  <dcterms:created xsi:type="dcterms:W3CDTF">2012-12-16T12:41:35Z</dcterms:created>
  <dcterms:modified xsi:type="dcterms:W3CDTF">2012-12-16T13:16:41Z</dcterms:modified>
</cp:coreProperties>
</file>