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59" r:id="rId14"/>
    <p:sldId id="260" r:id="rId15"/>
    <p:sldId id="272" r:id="rId16"/>
    <p:sldId id="276" r:id="rId17"/>
    <p:sldId id="275" r:id="rId18"/>
    <p:sldId id="274" r:id="rId19"/>
    <p:sldId id="273" r:id="rId20"/>
    <p:sldId id="277" r:id="rId21"/>
    <p:sldId id="278" r:id="rId22"/>
    <p:sldId id="279" r:id="rId23"/>
    <p:sldId id="280" r:id="rId24"/>
    <p:sldId id="262" r:id="rId25"/>
    <p:sldId id="26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48A9A37-9ADB-4177-9AE7-9023824A78E7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074B2B2-3308-499F-9970-D870CAA4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Використання інфра- та ультразвуків</a:t>
            </a:r>
            <a:r>
              <a:rPr lang="ru-RU" dirty="0" smtClean="0"/>
              <a:t> в жит</a:t>
            </a:r>
            <a:r>
              <a:rPr lang="uk-UA" dirty="0" smtClean="0"/>
              <a:t>ті людей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214678" y="3571876"/>
            <a:ext cx="5114778" cy="110124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Автомобілі на швидкості також випромінюють інфразвук</a:t>
            </a:r>
            <a:endParaRPr lang="ru-RU" dirty="0"/>
          </a:p>
        </p:txBody>
      </p:sp>
      <p:pic>
        <p:nvPicPr>
          <p:cNvPr id="4" name="Содержимое 3" descr="310fe60fc5767e62cee2c635868929d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000240"/>
            <a:ext cx="6534175" cy="4438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Реактивні літаки виділяють інфразвук</a:t>
            </a:r>
            <a:endParaRPr lang="ru-RU" dirty="0"/>
          </a:p>
        </p:txBody>
      </p:sp>
      <p:pic>
        <p:nvPicPr>
          <p:cNvPr id="4" name="Содержимое 3" descr="3889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82775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 інфразвуку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Інфразвук НЕГАТИВНО впливає на людину, тому рекомендується його зменшення . Інфразвук випромінюють автомобілі на швидкості, реактивні літаки. Для того , щоб захиститись від інфразвуку , рекомендують використовувати навушники або інші предмети для захисту вух.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Ультразвук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Ультразвук – це коливання звуку з частотою понад 20 000 Гц. Як і в випадку з інфразвуком, люди його не чують, але деякі тварини відомо що чують.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ультразвуку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Ультразвук використовується для:</a:t>
            </a:r>
          </a:p>
          <a:p>
            <a:pPr>
              <a:buNone/>
            </a:pPr>
            <a:r>
              <a:rPr lang="uk-UA" dirty="0" smtClean="0"/>
              <a:t>• обстеження хворого;</a:t>
            </a:r>
          </a:p>
          <a:p>
            <a:pPr>
              <a:buNone/>
            </a:pPr>
            <a:r>
              <a:rPr lang="uk-UA" dirty="0" smtClean="0"/>
              <a:t>• лікування;</a:t>
            </a:r>
          </a:p>
          <a:p>
            <a:pPr>
              <a:buNone/>
            </a:pPr>
            <a:r>
              <a:rPr lang="uk-UA" dirty="0" smtClean="0"/>
              <a:t>• вимірювання глибини моря;</a:t>
            </a:r>
          </a:p>
          <a:p>
            <a:pPr>
              <a:buNone/>
            </a:pPr>
            <a:r>
              <a:rPr lang="uk-UA" dirty="0" smtClean="0"/>
              <a:t>• геології ( геофізики);</a:t>
            </a:r>
          </a:p>
          <a:p>
            <a:pPr>
              <a:buNone/>
            </a:pPr>
            <a:r>
              <a:rPr lang="uk-UA" dirty="0" smtClean="0"/>
              <a:t>• військової промисловості;</a:t>
            </a:r>
          </a:p>
          <a:p>
            <a:pPr>
              <a:buNone/>
            </a:pPr>
            <a:r>
              <a:rPr lang="uk-UA" dirty="0" smtClean="0"/>
              <a:t>• сталеварної промисловості.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Апарат УЗД працює за допомогою ультразвуку.</a:t>
            </a:r>
            <a:endParaRPr lang="ru-RU" dirty="0"/>
          </a:p>
        </p:txBody>
      </p:sp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857364"/>
            <a:ext cx="5947909" cy="435452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Дельфіни видають та сприймають ультразвук.</a:t>
            </a:r>
            <a:endParaRPr lang="ru-RU" dirty="0"/>
          </a:p>
        </p:txBody>
      </p:sp>
      <p:pic>
        <p:nvPicPr>
          <p:cNvPr id="4" name="Содержимое 3" descr="15169_dolphins-have-nam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704164"/>
            <a:ext cx="6643734" cy="4982801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Кажани випромінюють ультразвук</a:t>
            </a:r>
            <a:endParaRPr lang="ru-RU" dirty="0"/>
          </a:p>
        </p:txBody>
      </p:sp>
      <p:pic>
        <p:nvPicPr>
          <p:cNvPr id="4" name="Содержимое 3" descr="0602223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1" y="1643050"/>
            <a:ext cx="6582342" cy="493675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Ехолот для пошуку риби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Содержимое 3" descr="sovremennyi_echolo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500174"/>
            <a:ext cx="5310210" cy="510102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Вимірювання глибини ехолотом</a:t>
            </a:r>
            <a:endParaRPr lang="ru-RU" dirty="0"/>
          </a:p>
        </p:txBody>
      </p:sp>
      <p:pic>
        <p:nvPicPr>
          <p:cNvPr id="4" name="Содержимое 3" descr="echolot_she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849942"/>
            <a:ext cx="6500858" cy="448965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Інфразвук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Інфразвук – це коливання звуку з частотою менше за 20 Гц.  Люди не чують інфразвук (оскільки він лежить нижче порога чутності людини) ,але сприймають як неприємне відчуття. Можливо, деякі тварини чують інфразвук.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Ультразвук використовують для знищення гризунів</a:t>
            </a:r>
            <a:endParaRPr lang="ru-RU" dirty="0"/>
          </a:p>
        </p:txBody>
      </p:sp>
      <p:pic>
        <p:nvPicPr>
          <p:cNvPr id="4" name="Содержимое 3" descr="nomou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01595" y="1897311"/>
            <a:ext cx="5299297" cy="417489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ультразвуку</a:t>
            </a:r>
            <a:endParaRPr lang="ru-RU" dirty="0"/>
          </a:p>
        </p:txBody>
      </p:sp>
      <p:pic>
        <p:nvPicPr>
          <p:cNvPr id="4" name="Содержимое 3" descr="0024-020-Ultrazvuk-i-infrazvuk-fizi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5" y="2214554"/>
            <a:ext cx="8072038" cy="408898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Ультразвукова зброя</a:t>
            </a:r>
            <a:endParaRPr lang="ru-RU" dirty="0"/>
          </a:p>
        </p:txBody>
      </p:sp>
      <p:pic>
        <p:nvPicPr>
          <p:cNvPr id="4" name="Содержимое 3" descr="sound_cann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50720" y="1882775"/>
            <a:ext cx="5242560" cy="45720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Ультразвуковий свисток </a:t>
            </a:r>
            <a:r>
              <a:rPr lang="uk-UA" dirty="0" err="1" smtClean="0"/>
              <a:t>Гальтона</a:t>
            </a:r>
            <a:endParaRPr lang="ru-RU" dirty="0"/>
          </a:p>
        </p:txBody>
      </p:sp>
      <p:pic>
        <p:nvPicPr>
          <p:cNvPr id="8" name="Содержимое 7" descr="image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428868"/>
            <a:ext cx="7368297" cy="2714644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Вплив ультразвуку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Ультразвук, як і інфразвук, негативно впливає на організм людини, тому рекомендується його вчасна профілактика та лікування, людям, працюючим з ультразвуком , потрібно бути обережним при роботі . Але , одночасно, інфразвук буває корисніший за інші види лікування ( наприклад, за рентгенівське) 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Отже, інфразвук та ультразвук широко використовуються в побутовому житті, мають широкий попит, але одночасно і негативний вплив.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Використання інфразвуку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Отже, інфразвук використовується для:</a:t>
            </a:r>
          </a:p>
          <a:p>
            <a:pPr>
              <a:buNone/>
            </a:pPr>
            <a:r>
              <a:rPr lang="uk-UA" dirty="0" smtClean="0"/>
              <a:t>• технологічних процесів в водному середовищі, де потрібні низькочастотні коливання;</a:t>
            </a:r>
          </a:p>
          <a:p>
            <a:pPr>
              <a:buNone/>
            </a:pPr>
            <a:r>
              <a:rPr lang="uk-UA" dirty="0" smtClean="0"/>
              <a:t>• вивчення поведінки тварин;</a:t>
            </a:r>
          </a:p>
          <a:p>
            <a:pPr>
              <a:buNone/>
            </a:pPr>
            <a:r>
              <a:rPr lang="uk-UA" dirty="0" smtClean="0"/>
              <a:t>• пророкування штормів на морі;</a:t>
            </a:r>
          </a:p>
          <a:p>
            <a:pPr>
              <a:buNone/>
            </a:pPr>
            <a:r>
              <a:rPr lang="uk-UA" dirty="0" smtClean="0"/>
              <a:t>• пророкування землетрусів;</a:t>
            </a:r>
          </a:p>
          <a:p>
            <a:pPr>
              <a:buNone/>
            </a:pPr>
            <a:r>
              <a:rPr lang="uk-UA" dirty="0" smtClean="0"/>
              <a:t>• криміналістики;</a:t>
            </a:r>
          </a:p>
          <a:p>
            <a:pPr>
              <a:buNone/>
            </a:pPr>
            <a:r>
              <a:rPr lang="uk-UA" dirty="0" smtClean="0"/>
              <a:t>• військової справи;</a:t>
            </a:r>
          </a:p>
          <a:p>
            <a:pPr>
              <a:buNone/>
            </a:pPr>
            <a:r>
              <a:rPr lang="uk-UA" dirty="0" smtClean="0"/>
              <a:t>• риболовного промислу.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Море також виділяє при хвилях інфразвук</a:t>
            </a:r>
            <a:endParaRPr lang="ru-RU" dirty="0"/>
          </a:p>
        </p:txBody>
      </p:sp>
      <p:pic>
        <p:nvPicPr>
          <p:cNvPr id="4" name="Содержимое 3" descr="13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714488"/>
            <a:ext cx="8526608" cy="49351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Слони можуть видавати інфразвук на відстань до 10 км.</a:t>
            </a:r>
            <a:endParaRPr lang="ru-RU" dirty="0"/>
          </a:p>
        </p:txBody>
      </p:sp>
      <p:pic>
        <p:nvPicPr>
          <p:cNvPr id="4" name="Содержимое 3" descr="elephant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1785926"/>
            <a:ext cx="5572164" cy="50720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 допомогою інфразвуку тигр нейтралізує свою жертву</a:t>
            </a:r>
            <a:endParaRPr lang="ru-RU" dirty="0"/>
          </a:p>
        </p:txBody>
      </p:sp>
      <p:pic>
        <p:nvPicPr>
          <p:cNvPr id="4" name="Содержимое 3" descr="950ce0e4653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82775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Інфразвук</a:t>
            </a:r>
            <a:endParaRPr lang="ru-RU" dirty="0"/>
          </a:p>
        </p:txBody>
      </p:sp>
      <p:pic>
        <p:nvPicPr>
          <p:cNvPr id="4" name="Содержимое 3" descr="fefca257e0_infraso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857365"/>
            <a:ext cx="3733800" cy="2357454"/>
          </a:xfrm>
        </p:spPr>
      </p:pic>
      <p:pic>
        <p:nvPicPr>
          <p:cNvPr id="5" name="Рисунок 4" descr="fwave6-2-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1785926"/>
            <a:ext cx="3643338" cy="2357454"/>
          </a:xfrm>
          <a:prstGeom prst="rect">
            <a:avLst/>
          </a:prstGeom>
        </p:spPr>
      </p:pic>
      <p:pic>
        <p:nvPicPr>
          <p:cNvPr id="6" name="Рисунок 5" descr="http--www.binayalitimsivasi.com-wp-content-uploads-2011-03-17-220x2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4500570"/>
            <a:ext cx="3286148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Інфразвук виділяється при грозі</a:t>
            </a:r>
            <a:endParaRPr lang="ru-RU" dirty="0"/>
          </a:p>
        </p:txBody>
      </p:sp>
      <p:pic>
        <p:nvPicPr>
          <p:cNvPr id="4" name="Содержимое 3" descr="cdcd6fde04_1256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9164" y="1882775"/>
            <a:ext cx="6065672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Медузи приймають інфразвуки з частотою 8-13 Гц.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Содержимое 3" descr="0ef36dd9b35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52625" y="2425700"/>
            <a:ext cx="5238750" cy="3486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168</TotalTime>
  <Words>352</Words>
  <Application>Microsoft Office PowerPoint</Application>
  <PresentationFormat>Экран (4:3)</PresentationFormat>
  <Paragraphs>45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Яркая</vt:lpstr>
      <vt:lpstr>Використання інфра- та ультразвуків в житті людей</vt:lpstr>
      <vt:lpstr>Інфразвук</vt:lpstr>
      <vt:lpstr>Використання інфразвуку</vt:lpstr>
      <vt:lpstr>Море також виділяє при хвилях інфразвук</vt:lpstr>
      <vt:lpstr>Слони можуть видавати інфразвук на відстань до 10 км.</vt:lpstr>
      <vt:lpstr>За допомогою інфразвуку тигр нейтралізує свою жертву</vt:lpstr>
      <vt:lpstr>Інфразвук</vt:lpstr>
      <vt:lpstr>Інфразвук виділяється при грозі</vt:lpstr>
      <vt:lpstr>Медузи приймають інфразвуки з частотою 8-13 Гц. </vt:lpstr>
      <vt:lpstr>Автомобілі на швидкості також випромінюють інфразвук</vt:lpstr>
      <vt:lpstr>Реактивні літаки виділяють інфразвук</vt:lpstr>
      <vt:lpstr>Вплив інфразвуку</vt:lpstr>
      <vt:lpstr>Ультразвук</vt:lpstr>
      <vt:lpstr>Використання ультразвуку</vt:lpstr>
      <vt:lpstr>Апарат УЗД працює за допомогою ультразвуку.</vt:lpstr>
      <vt:lpstr>Дельфіни видають та сприймають ультразвук.</vt:lpstr>
      <vt:lpstr>Кажани випромінюють ультразвук</vt:lpstr>
      <vt:lpstr>Ехолот для пошуку риби </vt:lpstr>
      <vt:lpstr>Вимірювання глибини ехолотом</vt:lpstr>
      <vt:lpstr>Ультразвук використовують для знищення гризунів</vt:lpstr>
      <vt:lpstr>Використання ультразвуку</vt:lpstr>
      <vt:lpstr>Ультразвукова зброя</vt:lpstr>
      <vt:lpstr>Ультразвуковий свисток Гальтона</vt:lpstr>
      <vt:lpstr>Вплив ультразвуку</vt:lpstr>
      <vt:lpstr>Висновок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Admin</cp:lastModifiedBy>
  <cp:revision>20</cp:revision>
  <dcterms:created xsi:type="dcterms:W3CDTF">2012-10-16T12:41:20Z</dcterms:created>
  <dcterms:modified xsi:type="dcterms:W3CDTF">2014-04-14T15:16:59Z</dcterms:modified>
</cp:coreProperties>
</file>