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f1.live4fun.ru/pictures/img_6843154_257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9294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Войтенко Ольга</a:t>
            </a:r>
            <a:br>
              <a:rPr lang="uk-UA" dirty="0" smtClean="0">
                <a:solidFill>
                  <a:srgbClr val="FFFF00"/>
                </a:solidFill>
              </a:rPr>
            </a:br>
            <a:r>
              <a:rPr lang="uk-UA" dirty="0" smtClean="0">
                <a:solidFill>
                  <a:srgbClr val="FFFF00"/>
                </a:solidFill>
              </a:rPr>
              <a:t>10-Б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764704"/>
            <a:ext cx="8892480" cy="1371600"/>
          </a:xfrm>
        </p:spPr>
        <p:txBody>
          <a:bodyPr>
            <a:noAutofit/>
          </a:bodyPr>
          <a:lstStyle/>
          <a:p>
            <a:r>
              <a:rPr lang="uk-UA" sz="4400" b="1" dirty="0" smtClean="0">
                <a:solidFill>
                  <a:schemeClr val="bg1"/>
                </a:solidFill>
              </a:rPr>
              <a:t>Реактивний рух в природі та техніці</a:t>
            </a:r>
            <a:endParaRPr lang="ru-RU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f1.live4fun.ru/pictures/img_6843154_257_12.jpg"/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0" y="-1"/>
            <a:ext cx="9144000" cy="6929439"/>
          </a:xfrm>
          <a:prstGeom prst="rect">
            <a:avLst/>
          </a:prstGeom>
          <a:noFill/>
          <a:effectLst>
            <a:softEdge rad="12700"/>
          </a:effectLst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9144000" cy="30689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u="sng" dirty="0" smtClean="0">
                <a:solidFill>
                  <a:srgbClr val="FFFF00"/>
                </a:solidFill>
              </a:rPr>
              <a:t>Реактивний рух</a:t>
            </a:r>
            <a:r>
              <a:rPr lang="uk-UA" b="1" dirty="0" smtClean="0">
                <a:solidFill>
                  <a:srgbClr val="FFFF00"/>
                </a:solidFill>
              </a:rPr>
              <a:t> – це рух  тіла, який виникає внаслідок того, що від тіла відокремлюється його частина з певною швидкістю відносно тіла. </a:t>
            </a:r>
          </a:p>
          <a:p>
            <a:pPr marL="0" indent="0" algn="just">
              <a:buNone/>
            </a:pPr>
            <a:r>
              <a:rPr lang="uk-UA" b="1" dirty="0" smtClean="0">
                <a:solidFill>
                  <a:srgbClr val="FFFF00"/>
                </a:solidFill>
              </a:rPr>
              <a:t>Цей рух використовують люди для здійснення польотів у космос, а також деякі рослини та тварини.</a:t>
            </a:r>
          </a:p>
        </p:txBody>
      </p:sp>
      <p:pic>
        <p:nvPicPr>
          <p:cNvPr id="26628" name="Picture 4" descr="http://900igr.net/datai/fizika/Tablitsy-po-fizike/0013-015-Reaktivnoe-dvizheni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319609"/>
            <a:ext cx="6048671" cy="4538391"/>
          </a:xfrm>
          <a:prstGeom prst="rect">
            <a:avLst/>
          </a:prstGeom>
          <a:noFill/>
        </p:spPr>
      </p:pic>
      <p:pic>
        <p:nvPicPr>
          <p:cNvPr id="26631" name="Picture 7" descr="http://uchenik-ua.com/pars_docs/refs/1/992/992_html_535dbc1c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3375" y="412750"/>
            <a:ext cx="142875" cy="200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f1.live4fun.ru/pictures/img_6843154_257_12.jpg"/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0" y="-71439"/>
            <a:ext cx="9144000" cy="6929439"/>
          </a:xfrm>
          <a:prstGeom prst="rect">
            <a:avLst/>
          </a:prstGeom>
          <a:noFill/>
          <a:effectLst>
            <a:softEdge rad="127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41248"/>
          </a:xfrm>
        </p:spPr>
        <p:txBody>
          <a:bodyPr/>
          <a:lstStyle/>
          <a:p>
            <a:r>
              <a:rPr lang="uk-UA" dirty="0" smtClean="0">
                <a:solidFill>
                  <a:schemeClr val="bg2">
                    <a:lumMod val="90000"/>
                  </a:schemeClr>
                </a:solidFill>
              </a:rPr>
              <a:t>Реактивний рух у Живій природі</a:t>
            </a:r>
            <a:endParaRPr lang="ru-RU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196752"/>
            <a:ext cx="4316288" cy="24768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u="sng" dirty="0" smtClean="0">
                <a:solidFill>
                  <a:srgbClr val="FFFF00"/>
                </a:solidFill>
              </a:rPr>
              <a:t>У рослин:</a:t>
            </a:r>
          </a:p>
          <a:p>
            <a:pPr marL="0" indent="0">
              <a:buNone/>
              <a:tabLst>
                <a:tab pos="179388" algn="l"/>
              </a:tabLst>
            </a:pPr>
            <a:r>
              <a:rPr lang="uk-UA" b="1" dirty="0" smtClean="0">
                <a:solidFill>
                  <a:schemeClr val="bg2">
                    <a:lumMod val="75000"/>
                  </a:schemeClr>
                </a:solidFill>
              </a:rPr>
              <a:t>Серед рослин реактивне рух зустрічається у дозрілих плодів скаженого огірка. 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60032" y="1196752"/>
            <a:ext cx="4283968" cy="3240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u="sng" dirty="0" smtClean="0">
                <a:solidFill>
                  <a:srgbClr val="FFFF00"/>
                </a:solidFill>
              </a:rPr>
              <a:t>У тварин: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Реактивне рух зустрічається у кальмарів, восьминогів, медуз, каракатиць , </a:t>
            </a:r>
            <a:r>
              <a:rPr lang="uk-UA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створкових</a:t>
            </a:r>
            <a:r>
              <a:rPr lang="uk-UA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молюсків та інших членистоногих</a:t>
            </a:r>
            <a:r>
              <a:rPr lang="uk-UA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</a:t>
            </a:r>
            <a:endParaRPr lang="uk-UA" b="1" u="sng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7652" name="Picture 4" descr="http://murzim.ru/uploads/posts/2010-11/1290980844_image0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08720"/>
            <a:ext cx="4762121" cy="5949280"/>
          </a:xfrm>
          <a:prstGeom prst="rect">
            <a:avLst/>
          </a:prstGeom>
          <a:noFill/>
        </p:spPr>
      </p:pic>
      <p:pic>
        <p:nvPicPr>
          <p:cNvPr id="27654" name="Picture 6" descr="http://stringerpress.ru/wp-content/uploads/2012/06/800px-Lesser_Flying_Squid_-_Todaropsis_eblanae-300x22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3982117" y="1696117"/>
            <a:ext cx="5949280" cy="43744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f1.live4fun.ru/pictures/img_6843154_257_12.jpg"/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0" y="0"/>
            <a:ext cx="9144000" cy="6929439"/>
          </a:xfrm>
          <a:prstGeom prst="rect">
            <a:avLst/>
          </a:prstGeom>
          <a:noFill/>
          <a:effectLst>
            <a:softEdge rad="127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86800" cy="841248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Реактивний рух в техніці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764704"/>
            <a:ext cx="4139952" cy="42484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В житті: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Якщо ви знаходитесь в човні і у вас є кілька важких каменів, то кидаючи каміння в одну сторону ви будете рухатися в протилежному напрямку.</a:t>
            </a:r>
          </a:p>
          <a:p>
            <a:pPr marL="0" indent="0">
              <a:buNone/>
            </a:pPr>
            <a:r>
              <a:rPr lang="ru-RU" sz="2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Інженери</a:t>
            </a:r>
            <a:r>
              <a:rPr lang="ru-RU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створили </a:t>
            </a:r>
            <a:r>
              <a:rPr lang="ru-RU" sz="2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двигун</a:t>
            </a:r>
            <a:r>
              <a:rPr lang="ru-RU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подібний</a:t>
            </a:r>
            <a:r>
              <a:rPr lang="ru-RU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до </a:t>
            </a:r>
            <a:r>
              <a:rPr lang="ru-RU" sz="2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двигуна</a:t>
            </a:r>
            <a:r>
              <a:rPr lang="ru-RU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кальмара. </a:t>
            </a:r>
            <a:r>
              <a:rPr lang="ru-RU" sz="2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Його</a:t>
            </a:r>
            <a:r>
              <a:rPr lang="ru-RU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назвали водометом.</a:t>
            </a:r>
            <a:endParaRPr lang="uk-UA" sz="24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63480" y="1595021"/>
            <a:ext cx="46805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Кожен </a:t>
            </a:r>
            <a:r>
              <a:rPr lang="uk-UA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знає , що постріл із гвинтівки супроводжується віддачею. Віддача виникає тому , що відкидна маса газів створює реактивну силу , завдяки якій може бути забезпечено рух як у повітрі , так і в безповітряному просторі. І чим більше маса і швидкість вилітаючих газів , тим більшу силу віддачі відчуває наше плече , чим сильніша реакція гвинтівки , тим більша реактивна сила.</a:t>
            </a:r>
          </a:p>
          <a:p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8674" name="Picture 2" descr="http://yaicom.ru/o/2012/04/podborochka-kartinok_58219_s__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764704"/>
            <a:ext cx="9143999" cy="6093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f1.live4fun.ru/pictures/img_6843154_257_12.jpg"/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0" y="-1"/>
            <a:ext cx="9144000" cy="6929439"/>
          </a:xfrm>
          <a:prstGeom prst="rect">
            <a:avLst/>
          </a:prstGeom>
          <a:noFill/>
          <a:effectLst>
            <a:softEdge rad="127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41248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Реактивний рух в техніці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908720"/>
            <a:ext cx="8964488" cy="2448272"/>
          </a:xfrm>
        </p:spPr>
        <p:txBody>
          <a:bodyPr/>
          <a:lstStyle/>
          <a:p>
            <a:pPr>
              <a:buNone/>
            </a:pPr>
            <a:r>
              <a:rPr lang="uk-UA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В космічних розробках: 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uk-UA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Найбільше застосування реактивний рух отримав у ракетах. Кожна ракета – це замкнена система двох тіл - оболонки і газу , який в ній міститься. </a:t>
            </a:r>
          </a:p>
          <a:p>
            <a:pPr marL="0" indent="0">
              <a:buNone/>
              <a:tabLst>
                <a:tab pos="0" algn="l"/>
              </a:tabLst>
            </a:pPr>
            <a:endParaRPr lang="ru-RU" sz="2400" dirty="0" smtClean="0"/>
          </a:p>
          <a:p>
            <a:pPr marL="0" indent="0">
              <a:buNone/>
              <a:tabLst>
                <a:tab pos="0" algn="l"/>
              </a:tabLst>
            </a:pPr>
            <a:endParaRPr lang="uk-UA" sz="24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9698" name="Picture 2" descr="http://uchenik-ua.com/pars_docs/refs/1/992/992_html_m1eb5b1a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4304" y="3068960"/>
            <a:ext cx="9178305" cy="3789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f1.live4fun.ru/pictures/img_6843154_257_12.jpg"/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0" y="-71439"/>
            <a:ext cx="9144000" cy="6929439"/>
          </a:xfrm>
          <a:prstGeom prst="rect">
            <a:avLst/>
          </a:prstGeom>
          <a:noFill/>
          <a:effectLst>
            <a:softEdge rad="12700"/>
          </a:effectLst>
        </p:spPr>
      </p:pic>
      <p:sp>
        <p:nvSpPr>
          <p:cNvPr id="6" name="TextBox 5"/>
          <p:cNvSpPr txBox="1"/>
          <p:nvPr/>
        </p:nvSpPr>
        <p:spPr>
          <a:xfrm>
            <a:off x="467544" y="260648"/>
            <a:ext cx="80648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solidFill>
                  <a:srgbClr val="FFFF00"/>
                </a:solidFill>
              </a:rPr>
              <a:t>В</a:t>
            </a:r>
            <a:r>
              <a:rPr lang="uk-UA" sz="3200" b="1" dirty="0" smtClean="0">
                <a:solidFill>
                  <a:srgbClr val="FFFF00"/>
                </a:solidFill>
              </a:rPr>
              <a:t>исновок</a:t>
            </a:r>
            <a:endParaRPr lang="uk-UA" sz="2800" b="1" dirty="0" smtClean="0">
              <a:solidFill>
                <a:srgbClr val="FFFF00"/>
              </a:solidFill>
            </a:endParaRPr>
          </a:p>
          <a:p>
            <a:endParaRPr lang="uk-UA" sz="2800" dirty="0" smtClean="0">
              <a:solidFill>
                <a:srgbClr val="FFFF00"/>
              </a:solidFill>
            </a:endParaRPr>
          </a:p>
          <a:p>
            <a:pPr algn="just"/>
            <a:r>
              <a:rPr lang="uk-UA" sz="3200" dirty="0" smtClean="0">
                <a:solidFill>
                  <a:schemeClr val="bg1">
                    <a:lumMod val="95000"/>
                  </a:schemeClr>
                </a:solidFill>
              </a:rPr>
              <a:t>Реактивний рух важливе явище, що допомагає людині освоювати космос,  вивчення наслідків дії реактивного руху допоможе уникнути небажаних ситуацій у звичному житті!</a:t>
            </a:r>
            <a:endParaRPr lang="ru-RU" sz="32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196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Войтенко Ольга 10-Б</vt:lpstr>
      <vt:lpstr>Слайд 2</vt:lpstr>
      <vt:lpstr>Реактивний рух у Живій природі</vt:lpstr>
      <vt:lpstr>Реактивний рух в техніці</vt:lpstr>
      <vt:lpstr>Реактивний рух в техніці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Войтенко Ольга 10-Б</dc:title>
  <dc:creator>ACER</dc:creator>
  <cp:lastModifiedBy>Войтенко </cp:lastModifiedBy>
  <cp:revision>18</cp:revision>
  <dcterms:created xsi:type="dcterms:W3CDTF">2013-12-11T15:12:11Z</dcterms:created>
  <dcterms:modified xsi:type="dcterms:W3CDTF">2013-12-11T16:37:27Z</dcterms:modified>
</cp:coreProperties>
</file>