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на тему «Вплив магнітного поля на живі організми»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301208"/>
            <a:ext cx="4608512" cy="1143000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/>
              <a:t>Підготувала: Климчук Д. С.</a:t>
            </a:r>
          </a:p>
          <a:p>
            <a:pPr algn="l"/>
            <a:r>
              <a:rPr lang="uk-UA" dirty="0" smtClean="0"/>
              <a:t>Учениця 11-А класу</a:t>
            </a:r>
          </a:p>
          <a:p>
            <a:pPr algn="l"/>
            <a:r>
              <a:rPr lang="uk-UA" dirty="0" smtClean="0"/>
              <a:t>Перевірила: Соколовська Л.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88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543800" cy="2794248"/>
          </a:xfrm>
        </p:spPr>
        <p:txBody>
          <a:bodyPr/>
          <a:lstStyle/>
          <a:p>
            <a:r>
              <a:rPr lang="ru-RU" sz="2400" dirty="0"/>
              <a:t>Людині пропускали через руку </a:t>
            </a:r>
            <a:r>
              <a:rPr lang="ru-RU" sz="2400" dirty="0" smtClean="0"/>
              <a:t>слабкий струм</a:t>
            </a:r>
            <a:r>
              <a:rPr lang="ru-RU" sz="2400" dirty="0"/>
              <a:t>, потім поступово збільшували </a:t>
            </a:r>
            <a:r>
              <a:rPr lang="ru-RU" sz="2400" dirty="0" smtClean="0"/>
              <a:t>його силу </a:t>
            </a:r>
            <a:r>
              <a:rPr lang="ru-RU" sz="2400" dirty="0"/>
              <a:t>і міряли, як швидко </a:t>
            </a:r>
            <a:r>
              <a:rPr lang="ru-RU" sz="2400" dirty="0" smtClean="0"/>
              <a:t>піддослідний відсмикне </a:t>
            </a:r>
            <a:r>
              <a:rPr lang="ru-RU" sz="2400" dirty="0"/>
              <a:t>руку. Виявилося, що </a:t>
            </a:r>
            <a:r>
              <a:rPr lang="ru-RU" sz="2400" dirty="0" smtClean="0"/>
              <a:t>в магнітному </a:t>
            </a:r>
            <a:r>
              <a:rPr lang="ru-RU" sz="2400" dirty="0"/>
              <a:t>полі треба дати </a:t>
            </a:r>
            <a:r>
              <a:rPr lang="ru-RU" sz="2400" dirty="0" smtClean="0"/>
              <a:t>сильніший струм</a:t>
            </a:r>
            <a:r>
              <a:rPr lang="ru-RU" sz="2400" dirty="0"/>
              <a:t>, щоб людина відчула електрику. </a:t>
            </a:r>
            <a:r>
              <a:rPr lang="ru-RU" sz="2400" dirty="0" smtClean="0"/>
              <a:t>Та й </a:t>
            </a:r>
            <a:r>
              <a:rPr lang="ru-RU" sz="2400" dirty="0"/>
              <a:t>відсмикувала вона руку повільніше, </a:t>
            </a:r>
            <a:r>
              <a:rPr lang="ru-RU" sz="2400" dirty="0" smtClean="0"/>
              <a:t>сама того </a:t>
            </a:r>
            <a:r>
              <a:rPr lang="ru-RU" sz="2400" dirty="0"/>
              <a:t>не помічаючи.</a:t>
            </a:r>
          </a:p>
        </p:txBody>
      </p:sp>
    </p:spTree>
    <p:extLst>
      <p:ext uri="{BB962C8B-B14F-4D97-AF65-F5344CB8AC3E}">
        <p14:creationId xmlns:p14="http://schemas.microsoft.com/office/powerpoint/2010/main" val="87996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"/>
            <a:ext cx="9144000" cy="6741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118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31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4752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157192"/>
            <a:ext cx="8712968" cy="1152128"/>
          </a:xfrm>
        </p:spPr>
        <p:txBody>
          <a:bodyPr/>
          <a:lstStyle/>
          <a:p>
            <a:r>
              <a:rPr lang="ru-RU" sz="2000" dirty="0"/>
              <a:t> Рослинний світ теж не байдужий до </a:t>
            </a:r>
            <a:r>
              <a:rPr lang="ru-RU" sz="2000" dirty="0" smtClean="0"/>
              <a:t>дії магнітних </a:t>
            </a:r>
            <a:r>
              <a:rPr lang="ru-RU" sz="2000" dirty="0"/>
              <a:t>сил. Ще відчутніше </a:t>
            </a:r>
            <a:r>
              <a:rPr lang="ru-RU" sz="2000" dirty="0" smtClean="0"/>
              <a:t>переносять живі </a:t>
            </a:r>
            <a:r>
              <a:rPr lang="ru-RU" sz="2000" dirty="0"/>
              <a:t>істоти зниження магнітної </a:t>
            </a:r>
            <a:r>
              <a:rPr lang="ru-RU" sz="2000" dirty="0" smtClean="0"/>
              <a:t>напруженості. Якщо </a:t>
            </a:r>
            <a:r>
              <a:rPr lang="ru-RU" sz="2000" dirty="0"/>
              <a:t>помістити деякі бактерії в </a:t>
            </a:r>
            <a:r>
              <a:rPr lang="ru-RU" sz="2000" dirty="0" smtClean="0"/>
              <a:t>слабке магнітне </a:t>
            </a:r>
            <a:r>
              <a:rPr lang="ru-RU" sz="2000" dirty="0"/>
              <a:t>поле, їхня чисельність </a:t>
            </a:r>
            <a:r>
              <a:rPr lang="ru-RU" sz="2000" dirty="0" smtClean="0"/>
              <a:t>різко скорочується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9170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784976" cy="1504528"/>
          </a:xfrm>
        </p:spPr>
        <p:txBody>
          <a:bodyPr/>
          <a:lstStyle/>
          <a:p>
            <a:r>
              <a:rPr lang="ru-RU" sz="2000" dirty="0"/>
              <a:t>Миші при тривалому перебуванні </a:t>
            </a:r>
            <a:r>
              <a:rPr lang="ru-RU" sz="2000" dirty="0" smtClean="0"/>
              <a:t>в “</a:t>
            </a:r>
            <a:r>
              <a:rPr lang="ru-RU" sz="2000" dirty="0"/>
              <a:t>немагнітному середовищі” швидше гинуть</a:t>
            </a:r>
            <a:r>
              <a:rPr lang="ru-RU" sz="2000" dirty="0" smtClean="0"/>
              <a:t>, не </a:t>
            </a:r>
            <a:r>
              <a:rPr lang="ru-RU" sz="2000" dirty="0"/>
              <a:t>приносять потомства. Напрям </a:t>
            </a:r>
            <a:r>
              <a:rPr lang="ru-RU" sz="2000" dirty="0" smtClean="0"/>
              <a:t>земного магнітного </a:t>
            </a:r>
            <a:r>
              <a:rPr lang="ru-RU" sz="2000" dirty="0"/>
              <a:t>поля в історії Землі </a:t>
            </a:r>
            <a:r>
              <a:rPr lang="ru-RU" sz="2000" dirty="0" smtClean="0"/>
              <a:t>неодноразово змінювався </a:t>
            </a:r>
            <a:r>
              <a:rPr lang="ru-RU" sz="2000" dirty="0"/>
              <a:t>на протилежний, </a:t>
            </a:r>
            <a:r>
              <a:rPr lang="ru-RU" sz="2000" dirty="0" smtClean="0"/>
              <a:t>його напруженість </a:t>
            </a:r>
            <a:r>
              <a:rPr lang="ru-RU" sz="2000" dirty="0"/>
              <a:t>теж не була постійною.</a:t>
            </a:r>
          </a:p>
        </p:txBody>
      </p:sp>
    </p:spTree>
    <p:extLst>
      <p:ext uri="{BB962C8B-B14F-4D97-AF65-F5344CB8AC3E}">
        <p14:creationId xmlns:p14="http://schemas.microsoft.com/office/powerpoint/2010/main" val="157782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03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197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500689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В презентації використана інформація з онлайн енциклопедіїї </a:t>
            </a:r>
            <a:r>
              <a:rPr lang="uk-UA" sz="2400" dirty="0" smtClean="0">
                <a:solidFill>
                  <a:srgbClr val="FF0000"/>
                </a:solidFill>
              </a:rPr>
              <a:t>«Вікіпедія».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971800"/>
            <a:ext cx="7540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8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543800" cy="2152650"/>
          </a:xfrm>
        </p:spPr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2357766"/>
          </a:xfrm>
        </p:spPr>
        <p:txBody>
          <a:bodyPr>
            <a:normAutofit/>
          </a:bodyPr>
          <a:lstStyle/>
          <a:p>
            <a:r>
              <a:rPr lang="ru-RU" dirty="0" smtClean="0"/>
              <a:t>Отже, питання </a:t>
            </a:r>
            <a:r>
              <a:rPr lang="ru-RU" dirty="0"/>
              <a:t>вивчення геомагнітного поля  Землі в середовищі нашого існування, є на даний момент  одним з приоритетніх напрямів для оздоровлення,  як  людей, так і тварин. магнітне поле прийшло на службу до людини. Але виникає запитання: "Не стане магнітне моле небезпечним для людини?"</a:t>
            </a:r>
          </a:p>
        </p:txBody>
      </p:sp>
    </p:spTree>
    <p:extLst>
      <p:ext uri="{BB962C8B-B14F-4D97-AF65-F5344CB8AC3E}">
        <p14:creationId xmlns:p14="http://schemas.microsoft.com/office/powerpoint/2010/main" val="66556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96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500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7543800" cy="1216546"/>
          </a:xfrm>
        </p:spPr>
        <p:txBody>
          <a:bodyPr/>
          <a:lstStyle/>
          <a:p>
            <a:pPr algn="ctr"/>
            <a:r>
              <a:rPr lang="uk-UA" sz="8000" dirty="0" smtClean="0"/>
              <a:t>План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365391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Магнітне поле.</a:t>
            </a:r>
          </a:p>
          <a:p>
            <a:pPr marL="457200" indent="-457200">
              <a:buAutoNum type="arabicPeriod"/>
            </a:pPr>
            <a:r>
              <a:rPr lang="uk-UA" dirty="0" smtClean="0"/>
              <a:t>Джерела магнітного поля.</a:t>
            </a:r>
          </a:p>
          <a:p>
            <a:pPr marL="457200" indent="-457200">
              <a:buAutoNum type="arabicPeriod"/>
            </a:pPr>
            <a:r>
              <a:rPr lang="uk-UA" dirty="0" smtClean="0"/>
              <a:t> Вплив магнітного поля на урожай.</a:t>
            </a:r>
          </a:p>
          <a:p>
            <a:pPr marL="457200" indent="-457200">
              <a:buAutoNum type="arabicPeriod"/>
            </a:pPr>
            <a:r>
              <a:rPr lang="uk-UA" dirty="0" smtClean="0"/>
              <a:t>Магнітні бурі.</a:t>
            </a:r>
          </a:p>
          <a:p>
            <a:pPr marL="457200" indent="-457200">
              <a:buAutoNum type="arabicPeriod"/>
            </a:pPr>
            <a:r>
              <a:rPr lang="uk-UA" dirty="0" smtClean="0"/>
              <a:t>Дія магнітних полів на комах.</a:t>
            </a:r>
          </a:p>
          <a:p>
            <a:pPr marL="457200" indent="-457200">
              <a:buAutoNum type="arabicPeriod"/>
            </a:pPr>
            <a:r>
              <a:rPr lang="uk-UA" dirty="0" smtClean="0"/>
              <a:t>Дія магнітних полів на птахів і тварин.</a:t>
            </a:r>
          </a:p>
          <a:p>
            <a:pPr marL="457200" indent="-457200">
              <a:buAutoNum type="arabicPeriod"/>
            </a:pPr>
            <a:r>
              <a:rPr lang="uk-UA" dirty="0" smtClean="0"/>
              <a:t>Сприйняття невидимого напруження живими істотами.</a:t>
            </a:r>
          </a:p>
          <a:p>
            <a:pPr marL="457200" indent="-457200">
              <a:buAutoNum type="arabicPeriod"/>
            </a:pPr>
            <a:r>
              <a:rPr lang="uk-UA" dirty="0" smtClean="0"/>
              <a:t>Дії магнітних сил на рослини. Бактерії.</a:t>
            </a:r>
          </a:p>
          <a:p>
            <a:pPr marL="457200" indent="-457200">
              <a:buAutoNum type="arabicPeriod"/>
            </a:pPr>
            <a:r>
              <a:rPr lang="uk-UA" dirty="0" smtClean="0"/>
              <a:t>Джерела інформації.</a:t>
            </a:r>
          </a:p>
          <a:p>
            <a:pPr marL="457200" indent="-457200">
              <a:buAutoNum type="arabicPeriod"/>
            </a:pPr>
            <a:r>
              <a:rPr lang="uk-UA" dirty="0" smtClean="0"/>
              <a:t>Висновок.</a:t>
            </a:r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64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344816" cy="38238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869160"/>
            <a:ext cx="8856984" cy="1700808"/>
          </a:xfrm>
        </p:spPr>
        <p:txBody>
          <a:bodyPr>
            <a:noAutofit/>
          </a:bodyPr>
          <a:lstStyle/>
          <a:p>
            <a:r>
              <a:rPr lang="ru-RU" sz="2000" dirty="0"/>
              <a:t>Магнітне поле - складова частина, "електромагнітного </a:t>
            </a:r>
            <a:r>
              <a:rPr lang="ru-RU" sz="2000" dirty="0" smtClean="0"/>
              <a:t> поля</a:t>
            </a:r>
            <a:r>
              <a:rPr lang="ru-RU" sz="2000" dirty="0"/>
              <a:t>", що </a:t>
            </a:r>
            <a:r>
              <a:rPr lang="ru-RU" sz="2000" dirty="0" smtClean="0"/>
              <a:t> є </a:t>
            </a:r>
            <a:r>
              <a:rPr lang="ru-RU" sz="2000" dirty="0"/>
              <a:t>окремим видом матерії. Особливість магнітного поля проявляється в його механічному діянні лише на рухомі електричні заряди або на тіла, які мають магнітний момент, незалежно від того, рухаються вони чи ні. </a:t>
            </a:r>
            <a:r>
              <a:rPr lang="ru-RU" sz="2000" dirty="0" smtClean="0"/>
              <a:t> Джерелами </a:t>
            </a:r>
            <a:r>
              <a:rPr lang="ru-RU" sz="2000" dirty="0"/>
              <a:t>магнітного поля є рухомі електричні заряди, наприклад, струм у провідниках.</a:t>
            </a:r>
          </a:p>
        </p:txBody>
      </p:sp>
    </p:spTree>
    <p:extLst>
      <p:ext uri="{BB962C8B-B14F-4D97-AF65-F5344CB8AC3E}">
        <p14:creationId xmlns:p14="http://schemas.microsoft.com/office/powerpoint/2010/main" val="285937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568952" cy="1152128"/>
          </a:xfrm>
        </p:spPr>
        <p:txBody>
          <a:bodyPr/>
          <a:lstStyle/>
          <a:p>
            <a:r>
              <a:rPr lang="ru-RU" sz="2000" dirty="0"/>
              <a:t>Джерелами магнітного поля є рухоміелектричні заряди, наприклад, струм </a:t>
            </a:r>
            <a:r>
              <a:rPr lang="ru-RU" sz="2000" dirty="0" smtClean="0"/>
              <a:t>у провідниках</a:t>
            </a:r>
            <a:r>
              <a:rPr lang="ru-RU" sz="2000" dirty="0"/>
              <a:t>. Магнітне поле пов’язане </a:t>
            </a:r>
            <a:r>
              <a:rPr lang="ru-RU" sz="2000" dirty="0" smtClean="0"/>
              <a:t>з електричним </a:t>
            </a:r>
            <a:r>
              <a:rPr lang="ru-RU" sz="2000" dirty="0"/>
              <a:t>полем. Цей </a:t>
            </a:r>
            <a:r>
              <a:rPr lang="ru-RU" sz="2000" dirty="0" smtClean="0"/>
              <a:t>зв’язок проявляється </a:t>
            </a:r>
            <a:r>
              <a:rPr lang="ru-RU" sz="2000" dirty="0"/>
              <a:t>в тому, що при зміні </a:t>
            </a:r>
            <a:r>
              <a:rPr lang="ru-RU" sz="2000" dirty="0" smtClean="0"/>
              <a:t>одного з </a:t>
            </a:r>
            <a:r>
              <a:rPr lang="ru-RU" sz="2000" dirty="0"/>
              <a:t>них виникає друге.</a:t>
            </a:r>
          </a:p>
        </p:txBody>
      </p:sp>
    </p:spTree>
    <p:extLst>
      <p:ext uri="{BB962C8B-B14F-4D97-AF65-F5344CB8AC3E}">
        <p14:creationId xmlns:p14="http://schemas.microsoft.com/office/powerpoint/2010/main" val="303813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352928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024" y="4869160"/>
            <a:ext cx="8784976" cy="1634480"/>
          </a:xfrm>
        </p:spPr>
        <p:txBody>
          <a:bodyPr/>
          <a:lstStyle/>
          <a:p>
            <a:r>
              <a:rPr lang="ru-RU" sz="2000" dirty="0"/>
              <a:t>Магнітні сили підвищують урожай. Так,помідори, вирощені в </a:t>
            </a:r>
            <a:r>
              <a:rPr lang="ru-RU" sz="2000" dirty="0" smtClean="0"/>
              <a:t>штучному магнітному </a:t>
            </a:r>
            <a:r>
              <a:rPr lang="ru-RU" sz="2000" dirty="0"/>
              <a:t>полі, дозрівають швидше ідають більше плодів. Пшениця, посіяна в напрямі </a:t>
            </a:r>
            <a:r>
              <a:rPr lang="ru-RU" sz="2000" dirty="0" smtClean="0"/>
              <a:t>схід-захід росте </a:t>
            </a:r>
            <a:r>
              <a:rPr lang="ru-RU" sz="2000" dirty="0"/>
              <a:t>краще і дає більший врожай, </a:t>
            </a:r>
            <a:r>
              <a:rPr lang="ru-RU" sz="2000" dirty="0" smtClean="0"/>
              <a:t>ніж посіяна </a:t>
            </a:r>
            <a:r>
              <a:rPr lang="ru-RU" sz="2000" dirty="0"/>
              <a:t>в напрямі північ-південь. </a:t>
            </a:r>
            <a:r>
              <a:rPr lang="ru-RU" sz="2000" dirty="0" smtClean="0"/>
              <a:t>Це явище </a:t>
            </a:r>
            <a:r>
              <a:rPr lang="ru-RU" sz="2000" dirty="0"/>
              <a:t>вчені пояснюють </a:t>
            </a:r>
            <a:r>
              <a:rPr lang="ru-RU" sz="2000" dirty="0" smtClean="0"/>
              <a:t>чутливістю рослин </a:t>
            </a:r>
            <a:r>
              <a:rPr lang="ru-RU" sz="2000" dirty="0"/>
              <a:t>до магнітного поля Землі.</a:t>
            </a:r>
          </a:p>
        </p:txBody>
      </p:sp>
    </p:spTree>
    <p:extLst>
      <p:ext uri="{BB962C8B-B14F-4D97-AF65-F5344CB8AC3E}">
        <p14:creationId xmlns:p14="http://schemas.microsoft.com/office/powerpoint/2010/main" val="372621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776864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599" y="4941168"/>
            <a:ext cx="8928992" cy="1368152"/>
          </a:xfrm>
        </p:spPr>
        <p:txBody>
          <a:bodyPr/>
          <a:lstStyle/>
          <a:p>
            <a:r>
              <a:rPr lang="ru-RU" sz="2000" dirty="0"/>
              <a:t>Деякі відхилення спостерігаються </a:t>
            </a:r>
            <a:r>
              <a:rPr lang="ru-RU" sz="2000" dirty="0" smtClean="0"/>
              <a:t>в періоди </a:t>
            </a:r>
            <a:r>
              <a:rPr lang="ru-RU" sz="2000" dirty="0"/>
              <a:t>сонячної активності, коли </a:t>
            </a:r>
            <a:r>
              <a:rPr lang="ru-RU" sz="2000" dirty="0" smtClean="0"/>
              <a:t>під впливом </a:t>
            </a:r>
            <a:r>
              <a:rPr lang="ru-RU" sz="2000" dirty="0"/>
              <a:t>потужного </a:t>
            </a:r>
            <a:r>
              <a:rPr lang="ru-RU" sz="2000" dirty="0" smtClean="0"/>
              <a:t>корпускулярного потоку </a:t>
            </a:r>
            <a:r>
              <a:rPr lang="ru-RU" sz="2000" dirty="0"/>
              <a:t>магнітне поле землі </a:t>
            </a:r>
            <a:r>
              <a:rPr lang="ru-RU" sz="2000" dirty="0" smtClean="0"/>
              <a:t>відчуває короткочасні </a:t>
            </a:r>
            <a:r>
              <a:rPr lang="ru-RU" sz="2000" dirty="0"/>
              <a:t>різкі зміни своїх </a:t>
            </a:r>
            <a:r>
              <a:rPr lang="ru-RU" sz="2000" dirty="0" smtClean="0"/>
              <a:t>основних характеристик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7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424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562472"/>
          </a:xfrm>
        </p:spPr>
        <p:txBody>
          <a:bodyPr/>
          <a:lstStyle/>
          <a:p>
            <a:r>
              <a:rPr lang="ru-RU" sz="2000" dirty="0"/>
              <a:t> Я</a:t>
            </a:r>
            <a:r>
              <a:rPr lang="ru-RU" sz="2000" dirty="0" smtClean="0"/>
              <a:t>вище</a:t>
            </a:r>
            <a:r>
              <a:rPr lang="ru-RU" sz="2000" dirty="0"/>
              <a:t>, що отримало назву </a:t>
            </a:r>
            <a:r>
              <a:rPr lang="ru-RU" sz="2000" dirty="0" smtClean="0">
                <a:solidFill>
                  <a:srgbClr val="FF0000"/>
                </a:solidFill>
              </a:rPr>
              <a:t>магнітних бур</a:t>
            </a:r>
            <a:r>
              <a:rPr lang="ru-RU" sz="2000" dirty="0"/>
              <a:t>, несприятливо позначається на станівсіх екосистем, включаючи і </a:t>
            </a:r>
            <a:r>
              <a:rPr lang="ru-RU" sz="2000" dirty="0" smtClean="0"/>
              <a:t>організм людини</a:t>
            </a:r>
            <a:r>
              <a:rPr lang="ru-RU" sz="2000" dirty="0"/>
              <a:t>. У цей період </a:t>
            </a:r>
            <a:r>
              <a:rPr lang="ru-RU" sz="2000" dirty="0" smtClean="0"/>
              <a:t>відзначається погіршення </a:t>
            </a:r>
            <a:r>
              <a:rPr lang="ru-RU" sz="2000" dirty="0"/>
              <a:t>стану хворих, що </a:t>
            </a:r>
            <a:r>
              <a:rPr lang="ru-RU" sz="2000" dirty="0" smtClean="0"/>
              <a:t>страждають серцево-судинними,нервово-соматичнимита </a:t>
            </a:r>
            <a:r>
              <a:rPr lang="ru-RU" sz="2000" dirty="0"/>
              <a:t>іншими </a:t>
            </a:r>
            <a:r>
              <a:rPr lang="ru-RU" sz="2000" dirty="0" smtClean="0"/>
              <a:t>захворюваннями.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147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032448" cy="6408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76056" y="1484784"/>
            <a:ext cx="3273552" cy="3432175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До магнітних </a:t>
            </a:r>
            <a:r>
              <a:rPr lang="ru-RU" sz="2000" dirty="0" smtClean="0"/>
              <a:t>полів чутливі </a:t>
            </a:r>
            <a:r>
              <a:rPr lang="ru-RU" sz="2000" dirty="0"/>
              <a:t>комахи. </a:t>
            </a:r>
            <a:r>
              <a:rPr lang="ru-RU" sz="2000" dirty="0" smtClean="0"/>
              <a:t>В земному полі орієнтуються молюски</a:t>
            </a:r>
            <a:r>
              <a:rPr lang="ru-RU" sz="2000" dirty="0"/>
              <a:t>, черв’яки,і навіть водорості</a:t>
            </a:r>
            <a:r>
              <a:rPr lang="ru-RU" sz="2000" dirty="0" smtClean="0"/>
              <a:t>. На </a:t>
            </a:r>
            <a:r>
              <a:rPr lang="ru-RU" sz="2000" dirty="0"/>
              <a:t>початку </a:t>
            </a:r>
            <a:r>
              <a:rPr lang="ru-RU" sz="2000" dirty="0" smtClean="0"/>
              <a:t>чи наприкінці польоту жуки</a:t>
            </a:r>
            <a:r>
              <a:rPr lang="ru-RU" sz="2000" dirty="0"/>
              <a:t>, бджоли </a:t>
            </a:r>
            <a:r>
              <a:rPr lang="ru-RU" sz="2000" dirty="0" smtClean="0"/>
              <a:t>та інші комахи віддають перевагу напрямку </a:t>
            </a:r>
            <a:r>
              <a:rPr lang="ru-RU" sz="2000" dirty="0"/>
              <a:t>північ-південь чи захід-схід.</a:t>
            </a:r>
          </a:p>
        </p:txBody>
      </p:sp>
    </p:spTree>
    <p:extLst>
      <p:ext uri="{BB962C8B-B14F-4D97-AF65-F5344CB8AC3E}">
        <p14:creationId xmlns:p14="http://schemas.microsoft.com/office/powerpoint/2010/main" val="42878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176464" cy="6336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1556792"/>
            <a:ext cx="3273552" cy="3432175"/>
          </a:xfrm>
        </p:spPr>
        <p:txBody>
          <a:bodyPr>
            <a:normAutofit/>
          </a:bodyPr>
          <a:lstStyle/>
          <a:p>
            <a:r>
              <a:rPr lang="ru-RU" dirty="0"/>
              <a:t>. </a:t>
            </a:r>
            <a:r>
              <a:rPr lang="ru-RU" dirty="0" smtClean="0"/>
              <a:t>Магніточутливими виявилися </a:t>
            </a:r>
            <a:r>
              <a:rPr lang="ru-RU" dirty="0"/>
              <a:t>і птахи,і тварини.Помічено, </a:t>
            </a:r>
            <a:r>
              <a:rPr lang="ru-RU" dirty="0" smtClean="0"/>
              <a:t>що магнітні сили мають одну несподівану особливість- вони гальмують умовні й безумовні рефлекси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903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97</TotalTime>
  <Words>518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Презентація на тему «Вплив магнітного поля на живі організми»</vt:lpstr>
      <vt:lpstr>План</vt:lpstr>
      <vt:lpstr>Магнітне поле - складова частина, "електромагнітного  поля", що  є окремим видом матерії. Особливість магнітного поля проявляється в його механічному діянні лише на рухомі електричні заряди або на тіла, які мають магнітний момент, незалежно від того, рухаються вони чи ні.  Джерелами магнітного поля є рухомі електричні заряди, наприклад, струм у провідниках.</vt:lpstr>
      <vt:lpstr>Джерелами магнітного поля є рухоміелектричні заряди, наприклад, струм у провідниках. Магнітне поле пов’язане з електричним полем. Цей зв’язок проявляється в тому, що при зміні одного з них виникає друге.</vt:lpstr>
      <vt:lpstr>Магнітні сили підвищують урожай. Так,помідори, вирощені в штучному магнітному полі, дозрівають швидше ідають більше плодів. Пшениця, посіяна в напрямі схід-захід росте краще і дає більший врожай, ніж посіяна в напрямі північ-південь. Це явище вчені пояснюють чутливістю рослин до магнітного поля Землі.</vt:lpstr>
      <vt:lpstr>Деякі відхилення спостерігаються в періоди сонячної активності, коли під впливом потужного корпускулярного потоку магнітне поле землі відчуває короткочасні різкі зміни своїх основних характеристик.</vt:lpstr>
      <vt:lpstr> Явище, що отримало назву магнітних бур, несприятливо позначається на станівсіх екосистем, включаючи і організм людини. У цей період відзначається погіршення стану хворих, що страждають серцево-судинними,нервово-соматичнимита іншими захворюваннями.</vt:lpstr>
      <vt:lpstr>Презентация PowerPoint</vt:lpstr>
      <vt:lpstr>Презентация PowerPoint</vt:lpstr>
      <vt:lpstr>Людині пропускали через руку слабкий струм, потім поступово збільшували його силу і міряли, як швидко піддослідний відсмикне руку. Виявилося, що в магнітному полі треба дати сильніший струм, щоб людина відчула електрику. Та й відсмикувала вона руку повільніше, сама того не помічаючи.</vt:lpstr>
      <vt:lpstr>Презентация PowerPoint</vt:lpstr>
      <vt:lpstr>Презентация PowerPoint</vt:lpstr>
      <vt:lpstr> Рослинний світ теж не байдужий до дії магнітних сил. Ще відчутніше переносять живі істоти зниження магнітної напруженості. Якщо помістити деякі бактерії в слабке магнітне поле, їхня чисельність різко скорочується.</vt:lpstr>
      <vt:lpstr>Миші при тривалому перебуванні в “немагнітному середовищі” швидше гинуть, не приносять потомства. Напрям земного магнітного поля в історії Землі неодноразово змінювався на протилежний, його напруженість теж не була постійною.</vt:lpstr>
      <vt:lpstr>Презентация PowerPoint</vt:lpstr>
      <vt:lpstr>В презентації використана інформація з онлайн енциклопедіїї «Вікіпедія». 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6eng</dc:creator>
  <cp:lastModifiedBy>6eng</cp:lastModifiedBy>
  <cp:revision>10</cp:revision>
  <dcterms:created xsi:type="dcterms:W3CDTF">2013-11-02T08:34:29Z</dcterms:created>
  <dcterms:modified xsi:type="dcterms:W3CDTF">2013-11-03T10:49:23Z</dcterms:modified>
</cp:coreProperties>
</file>