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3" r:id="rId3"/>
    <p:sldId id="268" r:id="rId4"/>
    <p:sldId id="269" r:id="rId5"/>
    <p:sldId id="272" r:id="rId6"/>
    <p:sldId id="265" r:id="rId7"/>
    <p:sldId id="266" r:id="rId8"/>
    <p:sldId id="270" r:id="rId9"/>
    <p:sldId id="264" r:id="rId10"/>
    <p:sldId id="271" r:id="rId11"/>
    <p:sldId id="274" r:id="rId12"/>
    <p:sldId id="275" r:id="rId13"/>
    <p:sldId id="276" r:id="rId14"/>
    <p:sldId id="258" r:id="rId15"/>
    <p:sldId id="260" r:id="rId16"/>
    <p:sldId id="259" r:id="rId17"/>
    <p:sldId id="262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8D846-AED5-4761-A7F8-C6B5417A9A7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B11329-7B9C-4D66-A983-11966E76608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692696"/>
            <a:ext cx="8717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   в</a:t>
            </a:r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ідкриття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279">
            <a:off x="696582" y="3391392"/>
            <a:ext cx="2736304" cy="28913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486">
            <a:off x="4734077" y="3592791"/>
            <a:ext cx="3783816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2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173737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Цельсій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Андерс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(1701 – 1744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Шведський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астроном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Лапландської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експедиції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вимірюванню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дуги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меридіана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(1736-1737).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(1742)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температурну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шкалу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Цельсій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5" y="332656"/>
            <a:ext cx="4608512" cy="61531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7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0393"/>
            <a:ext cx="37444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Кулон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Огюстен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( 1736-1806)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інженер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магнетизму,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 1785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дослідив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зарядженими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тілами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сформулював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названий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ім’ям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7342"/>
            <a:ext cx="4633226" cy="54508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8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10964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Вольта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Олександро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1745 – 1827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учення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електричний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струм. Створив перший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гальванічний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започаткував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електричний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струм.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654823" cy="57281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5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Джоуль Джеймс-Прескотт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(1818 – 1889)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теплоті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електромагнетизму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В 1841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провіднику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проходженні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струму,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величин.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64" y="600670"/>
            <a:ext cx="4171916" cy="53486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7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8965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Ернест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Резерфорд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( 1871-1937)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першим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здійснив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штучне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Резерфорд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експериментами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розсіювання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альфа-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Резерфордівське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розсіювання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структуру атома, як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малого за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позитивно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зарядженого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ядра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електронів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70" y="297234"/>
            <a:ext cx="3844985" cy="48965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0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Антуан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Анрі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Беккерель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(1852-1908)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1896 р. Беккерель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радіоактивність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фосфоресценції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солях урану.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роботу Рентгена,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загорнув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флюоресціючий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уранілсульфат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непрозорий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фотопластинами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приготуватися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експерименту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яскравого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експерименту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Беккерель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фотопластини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засвічені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19" y="464666"/>
            <a:ext cx="4392488" cy="60170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921"/>
            <a:ext cx="48245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Альберт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Ейнштейн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1879-1955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квантової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ввів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фотона,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фотоефекту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фотохімії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(закон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Ейнштейна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передбачив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вимушене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Розвинув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статистичну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броунівського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заклавши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флуктуацій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створив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квантову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статистику 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51" y="548679"/>
            <a:ext cx="3955043" cy="51477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3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202"/>
            <a:ext cx="46741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Енріко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Фермі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1901-1954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роботами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ядерної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квантової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статистичної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Фермі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великим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внеском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як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експериментальну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так і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теоретичну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фізику.Серед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ядерних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бомбардуванні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нейтронами,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народжуються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радіоактивні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98" y="476672"/>
            <a:ext cx="4172409" cy="59046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    Дякую за увагу!)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45" y="2420888"/>
            <a:ext cx="4560506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02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8964"/>
            <a:ext cx="37581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Демокріт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460 – 370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Древньогрецький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учений,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давних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атомістів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найдрібніших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неподільних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6081"/>
            <a:ext cx="4248472" cy="58734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39"/>
            <a:ext cx="43924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(384 – 322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найавторитетніших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Давньої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Широта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сягала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поетики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природничих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географії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астрономії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класифікацію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механічного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сформулював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прямолінійного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наблизився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розгадки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атмосферних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блискавки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пояснив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суть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звуку.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4" y="643533"/>
            <a:ext cx="3971969" cy="51125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4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Архімед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(287 – 212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Давньогрецький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інженер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винахідник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внески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геніальні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здогадки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складено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викриття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шахраїв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виготовляли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корону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сиракузького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царя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Гієрона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спалення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кораблів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проміння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відбитого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дзеркал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77" y="402382"/>
            <a:ext cx="4403527" cy="54141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1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Вільям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Гільберт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(1544 – 1603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Побудував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магнетизму.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засновником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справжньої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науки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електрику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502630" cy="61589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912" y="341040"/>
            <a:ext cx="1512168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41040"/>
            <a:ext cx="3024336" cy="812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6712" y="645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Галілео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Галілей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(1564-1642)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талійський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механік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і астроном, один 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основоположників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природознавства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поет,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філолог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і критик. Заклав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висунув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відносність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синхронізм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маятника; перший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досліджував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балок.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Галілео-Галілей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побудував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телескоп з 32-кратним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гори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супутника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Венери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плями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Сонці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захищав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геліоцентричну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2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0" y="692696"/>
            <a:ext cx="8801319" cy="604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1441" y="5040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Галілео 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алілей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0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808" y="485056"/>
            <a:ext cx="4536504" cy="166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6408" y="188640"/>
            <a:ext cx="4313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Блез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Паскаль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(1623 – 1662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рідинах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атмосферний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Сформулював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закон про передачу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рідинах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названий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честь законом Паскаля.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З’ясував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підніжжя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2536"/>
            <a:ext cx="4470042" cy="55875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21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21" y="116632"/>
            <a:ext cx="50554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Ісаак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Ньютон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(1643-1727)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математик,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астроном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член і президент (з 1703)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Лондонського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королівського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Один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основоположників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сформулював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фактичним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творцем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пояснив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приливи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океанах, заклав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суцільних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акустики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оптики.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9210"/>
            <a:ext cx="4032448" cy="60486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8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278</TotalTime>
  <Words>324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фізики та їх відкриття</dc:title>
  <dc:creator>user</dc:creator>
  <cp:lastModifiedBy>user</cp:lastModifiedBy>
  <cp:revision>32</cp:revision>
  <dcterms:created xsi:type="dcterms:W3CDTF">2014-06-05T11:12:39Z</dcterms:created>
  <dcterms:modified xsi:type="dcterms:W3CDTF">2014-06-05T15:51:15Z</dcterms:modified>
</cp:coreProperties>
</file>