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1" r:id="rId8"/>
    <p:sldId id="262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85" autoAdjust="0"/>
    <p:restoredTop sz="94660"/>
  </p:normalViewPr>
  <p:slideViewPr>
    <p:cSldViewPr>
      <p:cViewPr varScale="1">
        <p:scale>
          <a:sx n="68" d="100"/>
          <a:sy n="68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55DA54-52B4-4517-AAF9-D558F549F188}" type="datetimeFigureOut">
              <a:rPr lang="uk-UA" smtClean="0"/>
              <a:pPr/>
              <a:t>19.12.2013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6AB0544-0728-46AF-9C45-D320D22EE3E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357298"/>
            <a:ext cx="3681432" cy="5247999"/>
          </a:xfrm>
          <a:prstGeom prst="rect">
            <a:avLst/>
          </a:prstGeom>
        </p:spPr>
      </p:pic>
      <p:pic>
        <p:nvPicPr>
          <p:cNvPr id="6" name="Рисунок 5" descr="2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571611"/>
            <a:ext cx="3857652" cy="499401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00298" y="428604"/>
            <a:ext cx="4308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Іван Франко</a:t>
            </a:r>
            <a:endParaRPr lang="uk-UA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Премія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може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бути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присуджена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громадянам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України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іноземцям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та особам без </a:t>
            </a:r>
            <a:r>
              <a:rPr lang="ru-RU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громадянства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uk-UA" sz="2400" dirty="0" smtClean="0"/>
              <a:t>Особі, якій присуджується Премія, присвоюється звання лауреата премії імені Івана Франка у галузі інформаційної діяльності і вручаються диплом та грошова винагорода.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3000372"/>
            <a:ext cx="55835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Дякую за увагу! </a:t>
            </a:r>
            <a:endParaRPr lang="uk-UA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50px-Пам'ятник_Івану_Франку_Київ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357166"/>
            <a:ext cx="4714876" cy="621510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6" y="6072206"/>
            <a:ext cx="1971660" cy="57149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м. Київ</a:t>
            </a:r>
            <a:endParaRPr lang="uk-UA" dirty="0"/>
          </a:p>
        </p:txBody>
      </p:sp>
      <p:pic>
        <p:nvPicPr>
          <p:cNvPr id="6" name="Содержимое 3" descr="450px-Пам'ятник_Іванові_Франку_на_території_МАУП_Київ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214290"/>
            <a:ext cx="4769070" cy="635876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450px-IwanFrankoPomnikLwow - копия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428604"/>
            <a:ext cx="4661330" cy="621510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6446" y="5715016"/>
            <a:ext cx="3186106" cy="896494"/>
          </a:xfrm>
        </p:spPr>
        <p:txBody>
          <a:bodyPr/>
          <a:lstStyle/>
          <a:p>
            <a:r>
              <a:rPr lang="uk-UA" dirty="0" smtClean="0"/>
              <a:t>м. Львів</a:t>
            </a:r>
            <a:endParaRPr lang="uk-UA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450px-Дрогобич_-_Пам'ятник_Франку_І._Я._(вул._І.Франка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285728"/>
            <a:ext cx="4786346" cy="638179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0" y="5357826"/>
            <a:ext cx="3114668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м. Дрогобич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50px-Нагуєвичі_Франк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14290"/>
            <a:ext cx="4786346" cy="638179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6446" y="5357826"/>
            <a:ext cx="297179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Нагуєвичі</a:t>
            </a:r>
            <a:endParaRPr lang="uk-U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50px-Збараж_Пам'ятник_Франкові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14290"/>
            <a:ext cx="4768487" cy="635798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0" y="5857892"/>
            <a:ext cx="3186106" cy="64294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Збараж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450px-Bust_of_Ivan_Franko_in_Kove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357166"/>
            <a:ext cx="4661330" cy="621510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0" y="5286388"/>
            <a:ext cx="3114668" cy="1143000"/>
          </a:xfrm>
        </p:spPr>
        <p:txBody>
          <a:bodyPr/>
          <a:lstStyle/>
          <a:p>
            <a:r>
              <a:rPr lang="uk-UA" dirty="0" smtClean="0"/>
              <a:t>Ковель</a:t>
            </a:r>
            <a:endParaRPr lang="uk-UA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м'ятник_Іванові_Франку_в_місті_Івано-Франківськ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14289"/>
            <a:ext cx="4429156" cy="626180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5286388"/>
            <a:ext cx="382904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Івано-Франківськ</a:t>
            </a:r>
            <a:endParaRPr lang="uk-UA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uk-UA" sz="9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Твори мають бути опубліковані (оприлюднені) у завершеному вигляді протягом останніх трьох років, але не пізніше як за півроку до їх висунення на здобуття Премії.</a:t>
            </a:r>
          </a:p>
          <a:p>
            <a:r>
              <a:rPr lang="uk-UA" sz="9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Премія присуджується щорічно до дня народження Івана Франка – 27 серпня у розмірі двох тисяч гривень кожна за рахунок коштів, передбачених на цю мету в державному бюджеті, і розподіляється </a:t>
            </a:r>
            <a:r>
              <a:rPr lang="ru-RU" sz="9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Державним</a:t>
            </a:r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ком</a:t>
            </a:r>
            <a:r>
              <a:rPr lang="uk-UA" sz="96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ітетом</a:t>
            </a:r>
            <a:r>
              <a:rPr lang="uk-UA" sz="9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телебачення і радіомовлення.</a:t>
            </a:r>
          </a:p>
          <a:p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здобуття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Премії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висунуті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творчих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колективів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складі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п'яти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9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сама кандидатура не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висуватися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здобуття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Премії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двома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творами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Повторно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Премія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присуджуватися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визначні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інформаційної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п'ять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попереднього</a:t>
            </a:r>
            <a:r>
              <a:rPr lang="ru-RU" sz="9600" dirty="0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err="1" smtClean="0">
                <a:solidFill>
                  <a:schemeClr val="accent6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присудження</a:t>
            </a:r>
            <a:endParaRPr lang="ru-RU" sz="9600" dirty="0" smtClean="0">
              <a:solidFill>
                <a:schemeClr val="accent6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perspectiveRelaxedModerately"/>
            <a:lightRig rig="threePt" dir="t"/>
          </a:scene3d>
        </p:spPr>
        <p:txBody>
          <a:bodyPr>
            <a:normAutofit/>
          </a:bodyPr>
          <a:lstStyle/>
          <a:p>
            <a:r>
              <a:rPr lang="uk-UA" dirty="0" smtClean="0">
                <a:ln>
                  <a:solidFill>
                    <a:srgbClr val="FF0000"/>
                  </a:solidFill>
                </a:ln>
              </a:rPr>
              <a:t>Положення про премію І. Франка</a:t>
            </a:r>
            <a:endParaRPr lang="uk-UA" dirty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513</TotalTime>
  <Words>120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Слайд 1</vt:lpstr>
      <vt:lpstr>м. Київ</vt:lpstr>
      <vt:lpstr>м. Львів</vt:lpstr>
      <vt:lpstr>м. Дрогобич</vt:lpstr>
      <vt:lpstr>  Нагуєвичі</vt:lpstr>
      <vt:lpstr>Збараж</vt:lpstr>
      <vt:lpstr>Ковель</vt:lpstr>
      <vt:lpstr>Івано-Франківськ</vt:lpstr>
      <vt:lpstr>Положення про премію І. Франка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28</cp:revision>
  <dcterms:created xsi:type="dcterms:W3CDTF">2013-12-18T15:17:37Z</dcterms:created>
  <dcterms:modified xsi:type="dcterms:W3CDTF">2013-12-19T10:44:59Z</dcterms:modified>
</cp:coreProperties>
</file>