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2" r:id="rId18"/>
    <p:sldId id="272" r:id="rId19"/>
    <p:sldId id="274" r:id="rId20"/>
    <p:sldId id="273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1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4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98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7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0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37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1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83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8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24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453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93959E6-847B-4937-8C3D-49CDB5BA4EF3}" type="datetimeFigureOut">
              <a:rPr lang="uk-UA" smtClean="0"/>
              <a:pPr/>
              <a:t>28.12.2013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61642" y="1628800"/>
            <a:ext cx="6480720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81" y="1124744"/>
            <a:ext cx="8229600" cy="223224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Роздуми біля </a:t>
            </a:r>
            <a:r>
              <a:rPr lang="uk-UA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пам’тника</a:t>
            </a:r>
            <a:r>
              <a:rPr lang="uk-UA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Т.Г.Шевченку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Нова папка\0_a5919_77ab9b4c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11" y="-152350"/>
            <a:ext cx="7674646" cy="713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Нова папка\8f81676d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51" y="-108917"/>
            <a:ext cx="7642373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Нова папка\ContentImageHan2dl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26" y="-95200"/>
            <a:ext cx="7632848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Нова папка\0_11bab_f0b4dd3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02" y="-95200"/>
            <a:ext cx="7632848" cy="704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Нова папка\ContentImageHandle1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59" y="-156542"/>
            <a:ext cx="7620000" cy="714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Нова папка\2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01" y="-147017"/>
            <a:ext cx="7663680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Нова папка\999627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26" y="-99392"/>
            <a:ext cx="7632848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Нова папка\STx_1435-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01" y="-108917"/>
            <a:ext cx="7632848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628800"/>
            <a:ext cx="7128792" cy="302433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128792" cy="2664296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Учітесь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, читайте, </a:t>
            </a:r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чужому научайтесь,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й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свого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цурайтесь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…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Т.Г. Шевченко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Нова папка\2795_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00" y="1214422"/>
            <a:ext cx="39624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Нова папка\0_a5937_f48be074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9" y="-47625"/>
            <a:ext cx="762000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548680"/>
            <a:ext cx="8352928" cy="59766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558" y="794420"/>
            <a:ext cx="8555682" cy="54916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	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Стаття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10.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Державною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мовою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Україні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є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українська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мова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 </a:t>
            </a:r>
            <a:b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Держава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забезпечує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всебічний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розвиток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і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функціонування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української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мови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усіх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сферах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суспільного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життя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всій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території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Україні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гарантується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вільний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розвиток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захист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російської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інших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національних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меншин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Держава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сприяє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вивченню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міжнародного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спілкування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Застосування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мов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Україні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гарантується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Конституцією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України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визначається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законом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73938" y="5373216"/>
            <a:ext cx="5832648" cy="14847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462" y="5445224"/>
            <a:ext cx="8229600" cy="183990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Якби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вчились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так, як треба,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То й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мудрість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би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була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своя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…</a:t>
            </a:r>
          </a:p>
          <a:p>
            <a:pPr algn="ctr">
              <a:spcBef>
                <a:spcPts val="120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Т.Г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. Шевченко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8434" name="Picture 2" descr="G:\Нова папка\22-img_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484" y="-142826"/>
            <a:ext cx="7598940" cy="551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54888" y="5373216"/>
            <a:ext cx="5832648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8" y="5458147"/>
            <a:ext cx="5484788" cy="1296144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Обніміться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ж,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брати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мої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молю вас,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благаю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  <a:p>
            <a:pPr algn="ctr">
              <a:spcBef>
                <a:spcPts val="1200"/>
              </a:spcBef>
              <a:buNone/>
            </a:pPr>
            <a:r>
              <a:rPr lang="uk-UA" sz="3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Т.Г. Шевченко</a:t>
            </a:r>
            <a:endParaRPr lang="ru-RU" sz="3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2" name="Picture 2" descr="G:\Нова папка\45934370cc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58" y="-95200"/>
            <a:ext cx="7608465" cy="546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Нова папка\Могила_Шевченка_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56542"/>
            <a:ext cx="7675216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Нова папка\11719_14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028" y="116632"/>
            <a:ext cx="4643470" cy="655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еник\Рабочий стол\Нова папка\Могила_Шевченка_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68" y="-100761"/>
            <a:ext cx="7704856" cy="703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Нова папка\0_a5924_4cfbb4f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08" y="-99392"/>
            <a:ext cx="7776864" cy="702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G:\Нова папка\e3fc8e8b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34" y="-108917"/>
            <a:ext cx="7670800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Нова папка\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48" y="-118442"/>
            <a:ext cx="7674076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ова папка\0_a5922_8356da5d_-1-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51" y="-108917"/>
            <a:ext cx="7704856" cy="705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Нова папка\2b53161e00fa73ab52e63bcdd85ade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704856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Ученик\Рабочий стол\Нова папка\Могила_Шевченка_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26" y="-152350"/>
            <a:ext cx="7632848" cy="712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136</TotalTime>
  <Words>38</Words>
  <Application>Microsoft Office PowerPoint</Application>
  <PresentationFormat>Экран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7</vt:lpstr>
      <vt:lpstr>Роздуми біля пам’тника Т.Г.Шевченку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Учітесь, читайте, і чужому научайтесь, й свого не цурайтесь…                                 Т.Г. Шевченко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Виталик</cp:lastModifiedBy>
  <cp:revision>16</cp:revision>
  <dcterms:modified xsi:type="dcterms:W3CDTF">2013-12-28T09:09:45Z</dcterms:modified>
</cp:coreProperties>
</file>