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3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4" r:id="rId2"/>
    <p:sldMasterId id="2147483782" r:id="rId3"/>
  </p:sldMasterIdLst>
  <p:notesMasterIdLst>
    <p:notesMasterId r:id="rId20"/>
  </p:notesMasterIdLst>
  <p:sldIdLst>
    <p:sldId id="277" r:id="rId4"/>
    <p:sldId id="276" r:id="rId5"/>
    <p:sldId id="258" r:id="rId6"/>
    <p:sldId id="259" r:id="rId7"/>
    <p:sldId id="260" r:id="rId8"/>
    <p:sldId id="261" r:id="rId9"/>
    <p:sldId id="263" r:id="rId10"/>
    <p:sldId id="265" r:id="rId11"/>
    <p:sldId id="266" r:id="rId12"/>
    <p:sldId id="267" r:id="rId13"/>
    <p:sldId id="269" r:id="rId14"/>
    <p:sldId id="270" r:id="rId15"/>
    <p:sldId id="271" r:id="rId16"/>
    <p:sldId id="272" r:id="rId17"/>
    <p:sldId id="274" r:id="rId18"/>
    <p:sldId id="278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96" d="100"/>
          <a:sy n="96" d="100"/>
        </p:scale>
        <p:origin x="-16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3" Type="http://schemas.openxmlformats.org/officeDocument/2006/relationships/slideMaster" Target="slideMasters/slideMaster3.xml"/><Relationship Id="rId21" Type="http://schemas.openxmlformats.org/officeDocument/2006/relationships/presProps" Target="presProp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tableStyles" Target="tableStyle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theme" Target="theme/theme1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CB89E3F-7AFA-4E92-8362-223C97228F45}" type="datetimeFigureOut">
              <a:rPr lang="ru-RU" smtClean="0"/>
              <a:t>30.03.2014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DDD177-54D2-4854-BDA2-395C93BD841C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DDD177-54D2-4854-BDA2-395C93BD841C}" type="slidenum">
              <a:rPr lang="ru-RU" smtClean="0"/>
              <a:t>1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41302B0-252D-4C1B-B719-7E9EB4609C1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41302B0-252D-4C1B-B719-7E9EB4609C1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41302B0-252D-4C1B-B719-7E9EB4609C1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141302B0-252D-4C1B-B719-7E9EB4609C1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 preserve="1">
  <p:cSld name="Заголовок, клип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Клип 2"/>
          <p:cNvSpPr>
            <a:spLocks noGrp="1"/>
          </p:cNvSpPr>
          <p:nvPr>
            <p:ph type="clipArt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r>
              <a:rPr lang="ru-RU" smtClean="0"/>
              <a:t>Вставка клипа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141302B0-252D-4C1B-B719-7E9EB4609C1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-6350" y="20638"/>
            <a:ext cx="9144000" cy="6858000"/>
            <a:chOff x="0" y="0"/>
            <a:chExt cx="5760" cy="4320"/>
          </a:xfrm>
        </p:grpSpPr>
        <p:sp>
          <p:nvSpPr>
            <p:cNvPr id="43011" name="Freeform 3"/>
            <p:cNvSpPr>
              <a:spLocks/>
            </p:cNvSpPr>
            <p:nvPr/>
          </p:nvSpPr>
          <p:spPr bwMode="hidden">
            <a:xfrm>
              <a:off x="0" y="3072"/>
              <a:ext cx="5760" cy="1248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3012" name="Freeform 4"/>
            <p:cNvSpPr>
              <a:spLocks/>
            </p:cNvSpPr>
            <p:nvPr/>
          </p:nvSpPr>
          <p:spPr bwMode="hidden">
            <a:xfrm>
              <a:off x="0" y="0"/>
              <a:ext cx="5760" cy="3072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43013" name="Freeform 5"/>
          <p:cNvSpPr>
            <a:spLocks/>
          </p:cNvSpPr>
          <p:nvPr/>
        </p:nvSpPr>
        <p:spPr bwMode="hidden">
          <a:xfrm>
            <a:off x="6242050" y="6269038"/>
            <a:ext cx="2895600" cy="609600"/>
          </a:xfrm>
          <a:custGeom>
            <a:avLst/>
            <a:gdLst/>
            <a:ahLst/>
            <a:cxnLst>
              <a:cxn ang="0">
                <a:pos x="5748" y="246"/>
              </a:cxn>
              <a:cxn ang="0">
                <a:pos x="0" y="246"/>
              </a:cxn>
              <a:cxn ang="0">
                <a:pos x="0" y="0"/>
              </a:cxn>
              <a:cxn ang="0">
                <a:pos x="5748" y="0"/>
              </a:cxn>
              <a:cxn ang="0">
                <a:pos x="5748" y="246"/>
              </a:cxn>
              <a:cxn ang="0">
                <a:pos x="5748" y="246"/>
              </a:cxn>
            </a:cxnLst>
            <a:rect l="0" t="0" r="r" b="b"/>
            <a:pathLst>
              <a:path w="5748" h="246">
                <a:moveTo>
                  <a:pt x="5748" y="246"/>
                </a:moveTo>
                <a:lnTo>
                  <a:pt x="0" y="246"/>
                </a:lnTo>
                <a:lnTo>
                  <a:pt x="0" y="0"/>
                </a:lnTo>
                <a:lnTo>
                  <a:pt x="5748" y="0"/>
                </a:lnTo>
                <a:lnTo>
                  <a:pt x="5748" y="246"/>
                </a:lnTo>
                <a:lnTo>
                  <a:pt x="5748" y="246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grpSp>
        <p:nvGrpSpPr>
          <p:cNvPr id="3" name="Group 6"/>
          <p:cNvGrpSpPr>
            <a:grpSpLocks/>
          </p:cNvGrpSpPr>
          <p:nvPr/>
        </p:nvGrpSpPr>
        <p:grpSpPr bwMode="auto">
          <a:xfrm>
            <a:off x="-1588" y="6034088"/>
            <a:ext cx="7845426" cy="850900"/>
            <a:chOff x="0" y="3792"/>
            <a:chExt cx="4942" cy="536"/>
          </a:xfrm>
        </p:grpSpPr>
        <p:sp>
          <p:nvSpPr>
            <p:cNvPr id="43015" name="Freeform 7"/>
            <p:cNvSpPr>
              <a:spLocks/>
            </p:cNvSpPr>
            <p:nvPr userDrawn="1"/>
          </p:nvSpPr>
          <p:spPr bwMode="ltGray">
            <a:xfrm>
              <a:off x="1488" y="3792"/>
              <a:ext cx="3240" cy="536"/>
            </a:xfrm>
            <a:custGeom>
              <a:avLst/>
              <a:gdLst/>
              <a:ahLst/>
              <a:cxnLst>
                <a:cxn ang="0">
                  <a:pos x="3132" y="469"/>
                </a:cxn>
                <a:cxn ang="0">
                  <a:pos x="2995" y="395"/>
                </a:cxn>
                <a:cxn ang="0">
                  <a:pos x="2911" y="375"/>
                </a:cxn>
                <a:cxn ang="0">
                  <a:pos x="2678" y="228"/>
                </a:cxn>
                <a:cxn ang="0">
                  <a:pos x="2553" y="74"/>
                </a:cxn>
                <a:cxn ang="0">
                  <a:pos x="2457" y="7"/>
                </a:cxn>
                <a:cxn ang="0">
                  <a:pos x="2403" y="47"/>
                </a:cxn>
                <a:cxn ang="0">
                  <a:pos x="2289" y="74"/>
                </a:cxn>
                <a:cxn ang="0">
                  <a:pos x="2134" y="74"/>
                </a:cxn>
                <a:cxn ang="0">
                  <a:pos x="2044" y="128"/>
                </a:cxn>
                <a:cxn ang="0">
                  <a:pos x="1775" y="222"/>
                </a:cxn>
                <a:cxn ang="0">
                  <a:pos x="1602" y="181"/>
                </a:cxn>
                <a:cxn ang="0">
                  <a:pos x="1560" y="101"/>
                </a:cxn>
                <a:cxn ang="0">
                  <a:pos x="1542" y="87"/>
                </a:cxn>
                <a:cxn ang="0">
                  <a:pos x="1446" y="60"/>
                </a:cxn>
                <a:cxn ang="0">
                  <a:pos x="1375" y="74"/>
                </a:cxn>
                <a:cxn ang="0">
                  <a:pos x="1309" y="87"/>
                </a:cxn>
                <a:cxn ang="0">
                  <a:pos x="1243" y="13"/>
                </a:cxn>
                <a:cxn ang="0">
                  <a:pos x="1225" y="0"/>
                </a:cxn>
                <a:cxn ang="0">
                  <a:pos x="1189" y="0"/>
                </a:cxn>
                <a:cxn ang="0">
                  <a:pos x="1106" y="34"/>
                </a:cxn>
                <a:cxn ang="0">
                  <a:pos x="1106" y="34"/>
                </a:cxn>
                <a:cxn ang="0">
                  <a:pos x="1094" y="40"/>
                </a:cxn>
                <a:cxn ang="0">
                  <a:pos x="1070" y="54"/>
                </a:cxn>
                <a:cxn ang="0">
                  <a:pos x="1034" y="74"/>
                </a:cxn>
                <a:cxn ang="0">
                  <a:pos x="1004" y="74"/>
                </a:cxn>
                <a:cxn ang="0">
                  <a:pos x="986" y="74"/>
                </a:cxn>
                <a:cxn ang="0">
                  <a:pos x="956" y="81"/>
                </a:cxn>
                <a:cxn ang="0">
                  <a:pos x="920" y="94"/>
                </a:cxn>
                <a:cxn ang="0">
                  <a:pos x="884" y="107"/>
                </a:cxn>
                <a:cxn ang="0">
                  <a:pos x="843" y="128"/>
                </a:cxn>
                <a:cxn ang="0">
                  <a:pos x="813" y="141"/>
                </a:cxn>
                <a:cxn ang="0">
                  <a:pos x="789" y="148"/>
                </a:cxn>
                <a:cxn ang="0">
                  <a:pos x="783" y="154"/>
                </a:cxn>
                <a:cxn ang="0">
                  <a:pos x="556" y="228"/>
                </a:cxn>
                <a:cxn ang="0">
                  <a:pos x="394" y="294"/>
                </a:cxn>
                <a:cxn ang="0">
                  <a:pos x="107" y="462"/>
                </a:cxn>
                <a:cxn ang="0">
                  <a:pos x="0" y="536"/>
                </a:cxn>
                <a:cxn ang="0">
                  <a:pos x="3240" y="536"/>
                </a:cxn>
                <a:cxn ang="0">
                  <a:pos x="3132" y="469"/>
                </a:cxn>
                <a:cxn ang="0">
                  <a:pos x="3132" y="469"/>
                </a:cxn>
              </a:cxnLst>
              <a:rect l="0" t="0" r="r" b="b"/>
              <a:pathLst>
                <a:path w="3240" h="536">
                  <a:moveTo>
                    <a:pt x="3132" y="469"/>
                  </a:moveTo>
                  <a:lnTo>
                    <a:pt x="2995" y="395"/>
                  </a:lnTo>
                  <a:lnTo>
                    <a:pt x="2911" y="375"/>
                  </a:lnTo>
                  <a:lnTo>
                    <a:pt x="2678" y="228"/>
                  </a:lnTo>
                  <a:lnTo>
                    <a:pt x="2553" y="74"/>
                  </a:lnTo>
                  <a:lnTo>
                    <a:pt x="2457" y="7"/>
                  </a:lnTo>
                  <a:lnTo>
                    <a:pt x="2403" y="47"/>
                  </a:lnTo>
                  <a:lnTo>
                    <a:pt x="2289" y="74"/>
                  </a:lnTo>
                  <a:lnTo>
                    <a:pt x="2134" y="74"/>
                  </a:lnTo>
                  <a:lnTo>
                    <a:pt x="2044" y="128"/>
                  </a:lnTo>
                  <a:lnTo>
                    <a:pt x="1775" y="222"/>
                  </a:lnTo>
                  <a:lnTo>
                    <a:pt x="1602" y="181"/>
                  </a:lnTo>
                  <a:lnTo>
                    <a:pt x="1560" y="101"/>
                  </a:lnTo>
                  <a:lnTo>
                    <a:pt x="1542" y="87"/>
                  </a:lnTo>
                  <a:lnTo>
                    <a:pt x="1446" y="60"/>
                  </a:lnTo>
                  <a:lnTo>
                    <a:pt x="1375" y="74"/>
                  </a:lnTo>
                  <a:lnTo>
                    <a:pt x="1309" y="87"/>
                  </a:lnTo>
                  <a:lnTo>
                    <a:pt x="1243" y="13"/>
                  </a:lnTo>
                  <a:lnTo>
                    <a:pt x="1225" y="0"/>
                  </a:lnTo>
                  <a:lnTo>
                    <a:pt x="1189" y="0"/>
                  </a:lnTo>
                  <a:lnTo>
                    <a:pt x="1106" y="34"/>
                  </a:lnTo>
                  <a:lnTo>
                    <a:pt x="1106" y="34"/>
                  </a:lnTo>
                  <a:lnTo>
                    <a:pt x="1094" y="40"/>
                  </a:lnTo>
                  <a:lnTo>
                    <a:pt x="1070" y="54"/>
                  </a:lnTo>
                  <a:lnTo>
                    <a:pt x="1034" y="74"/>
                  </a:lnTo>
                  <a:lnTo>
                    <a:pt x="1004" y="74"/>
                  </a:lnTo>
                  <a:lnTo>
                    <a:pt x="986" y="74"/>
                  </a:lnTo>
                  <a:lnTo>
                    <a:pt x="956" y="81"/>
                  </a:lnTo>
                  <a:lnTo>
                    <a:pt x="920" y="94"/>
                  </a:lnTo>
                  <a:lnTo>
                    <a:pt x="884" y="107"/>
                  </a:lnTo>
                  <a:lnTo>
                    <a:pt x="843" y="128"/>
                  </a:lnTo>
                  <a:lnTo>
                    <a:pt x="813" y="141"/>
                  </a:lnTo>
                  <a:lnTo>
                    <a:pt x="789" y="148"/>
                  </a:lnTo>
                  <a:lnTo>
                    <a:pt x="783" y="154"/>
                  </a:lnTo>
                  <a:lnTo>
                    <a:pt x="556" y="228"/>
                  </a:lnTo>
                  <a:lnTo>
                    <a:pt x="394" y="294"/>
                  </a:lnTo>
                  <a:lnTo>
                    <a:pt x="107" y="462"/>
                  </a:lnTo>
                  <a:lnTo>
                    <a:pt x="0" y="536"/>
                  </a:lnTo>
                  <a:lnTo>
                    <a:pt x="3240" y="536"/>
                  </a:lnTo>
                  <a:lnTo>
                    <a:pt x="3132" y="469"/>
                  </a:lnTo>
                  <a:lnTo>
                    <a:pt x="3132" y="469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grpSp>
          <p:nvGrpSpPr>
            <p:cNvPr id="4" name="Group 8"/>
            <p:cNvGrpSpPr>
              <a:grpSpLocks/>
            </p:cNvGrpSpPr>
            <p:nvPr userDrawn="1"/>
          </p:nvGrpSpPr>
          <p:grpSpPr bwMode="auto">
            <a:xfrm>
              <a:off x="2486" y="3792"/>
              <a:ext cx="2456" cy="536"/>
              <a:chOff x="2486" y="3792"/>
              <a:chExt cx="2456" cy="536"/>
            </a:xfrm>
          </p:grpSpPr>
          <p:sp>
            <p:nvSpPr>
              <p:cNvPr id="43017" name="Freeform 9"/>
              <p:cNvSpPr>
                <a:spLocks/>
              </p:cNvSpPr>
              <p:nvPr userDrawn="1"/>
            </p:nvSpPr>
            <p:spPr bwMode="ltGray">
              <a:xfrm>
                <a:off x="3948" y="3799"/>
                <a:ext cx="994" cy="529"/>
              </a:xfrm>
              <a:custGeom>
                <a:avLst/>
                <a:gdLst/>
                <a:ahLst/>
                <a:cxnLst>
                  <a:cxn ang="0">
                    <a:pos x="636" y="373"/>
                  </a:cxn>
                  <a:cxn ang="0">
                    <a:pos x="495" y="370"/>
                  </a:cxn>
                  <a:cxn ang="0">
                    <a:pos x="280" y="249"/>
                  </a:cxn>
                  <a:cxn ang="0">
                    <a:pos x="127" y="66"/>
                  </a:cxn>
                  <a:cxn ang="0">
                    <a:pos x="0" y="0"/>
                  </a:cxn>
                  <a:cxn ang="0">
                    <a:pos x="22" y="26"/>
                  </a:cxn>
                  <a:cxn ang="0">
                    <a:pos x="0" y="65"/>
                  </a:cxn>
                  <a:cxn ang="0">
                    <a:pos x="30" y="119"/>
                  </a:cxn>
                  <a:cxn ang="0">
                    <a:pos x="75" y="243"/>
                  </a:cxn>
                  <a:cxn ang="0">
                    <a:pos x="45" y="422"/>
                  </a:cxn>
                  <a:cxn ang="0">
                    <a:pos x="200" y="329"/>
                  </a:cxn>
                  <a:cxn ang="0">
                    <a:pos x="592" y="527"/>
                  </a:cxn>
                  <a:cxn ang="0">
                    <a:pos x="994" y="529"/>
                  </a:cxn>
                  <a:cxn ang="0">
                    <a:pos x="828" y="473"/>
                  </a:cxn>
                  <a:cxn ang="0">
                    <a:pos x="636" y="373"/>
                  </a:cxn>
                </a:cxnLst>
                <a:rect l="0" t="0" r="r" b="b"/>
                <a:pathLst>
                  <a:path w="994" h="529">
                    <a:moveTo>
                      <a:pt x="636" y="373"/>
                    </a:moveTo>
                    <a:lnTo>
                      <a:pt x="495" y="370"/>
                    </a:lnTo>
                    <a:lnTo>
                      <a:pt x="280" y="249"/>
                    </a:lnTo>
                    <a:lnTo>
                      <a:pt x="127" y="66"/>
                    </a:lnTo>
                    <a:lnTo>
                      <a:pt x="0" y="0"/>
                    </a:lnTo>
                    <a:lnTo>
                      <a:pt x="22" y="26"/>
                    </a:lnTo>
                    <a:lnTo>
                      <a:pt x="0" y="65"/>
                    </a:lnTo>
                    <a:lnTo>
                      <a:pt x="30" y="119"/>
                    </a:lnTo>
                    <a:lnTo>
                      <a:pt x="75" y="243"/>
                    </a:lnTo>
                    <a:lnTo>
                      <a:pt x="45" y="422"/>
                    </a:lnTo>
                    <a:lnTo>
                      <a:pt x="200" y="329"/>
                    </a:lnTo>
                    <a:lnTo>
                      <a:pt x="592" y="527"/>
                    </a:lnTo>
                    <a:lnTo>
                      <a:pt x="994" y="529"/>
                    </a:lnTo>
                    <a:lnTo>
                      <a:pt x="828" y="473"/>
                    </a:lnTo>
                    <a:lnTo>
                      <a:pt x="636" y="373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3018" name="Freeform 10"/>
              <p:cNvSpPr>
                <a:spLocks/>
              </p:cNvSpPr>
              <p:nvPr userDrawn="1"/>
            </p:nvSpPr>
            <p:spPr bwMode="ltGray">
              <a:xfrm>
                <a:off x="2677" y="3792"/>
                <a:ext cx="186" cy="395"/>
              </a:xfrm>
              <a:custGeom>
                <a:avLst/>
                <a:gdLst/>
                <a:ahLst/>
                <a:cxnLst>
                  <a:cxn ang="0">
                    <a:pos x="36" y="0"/>
                  </a:cxn>
                  <a:cxn ang="0">
                    <a:pos x="54" y="18"/>
                  </a:cxn>
                  <a:cxn ang="0">
                    <a:pos x="24" y="30"/>
                  </a:cxn>
                  <a:cxn ang="0">
                    <a:pos x="18" y="66"/>
                  </a:cxn>
                  <a:cxn ang="0">
                    <a:pos x="42" y="114"/>
                  </a:cxn>
                  <a:cxn ang="0">
                    <a:pos x="48" y="162"/>
                  </a:cxn>
                  <a:cxn ang="0">
                    <a:pos x="0" y="353"/>
                  </a:cxn>
                  <a:cxn ang="0">
                    <a:pos x="54" y="233"/>
                  </a:cxn>
                  <a:cxn ang="0">
                    <a:pos x="84" y="216"/>
                  </a:cxn>
                  <a:cxn ang="0">
                    <a:pos x="126" y="126"/>
                  </a:cxn>
                  <a:cxn ang="0">
                    <a:pos x="144" y="120"/>
                  </a:cxn>
                  <a:cxn ang="0">
                    <a:pos x="144" y="90"/>
                  </a:cxn>
                  <a:cxn ang="0">
                    <a:pos x="186" y="66"/>
                  </a:cxn>
                  <a:cxn ang="0">
                    <a:pos x="162" y="60"/>
                  </a:cxn>
                  <a:cxn ang="0">
                    <a:pos x="36" y="0"/>
                  </a:cxn>
                  <a:cxn ang="0">
                    <a:pos x="36" y="0"/>
                  </a:cxn>
                </a:cxnLst>
                <a:rect l="0" t="0" r="r" b="b"/>
                <a:pathLst>
                  <a:path w="186" h="353">
                    <a:moveTo>
                      <a:pt x="36" y="0"/>
                    </a:moveTo>
                    <a:lnTo>
                      <a:pt x="54" y="18"/>
                    </a:lnTo>
                    <a:lnTo>
                      <a:pt x="24" y="30"/>
                    </a:lnTo>
                    <a:lnTo>
                      <a:pt x="18" y="66"/>
                    </a:lnTo>
                    <a:lnTo>
                      <a:pt x="42" y="114"/>
                    </a:lnTo>
                    <a:lnTo>
                      <a:pt x="48" y="162"/>
                    </a:lnTo>
                    <a:lnTo>
                      <a:pt x="0" y="353"/>
                    </a:lnTo>
                    <a:lnTo>
                      <a:pt x="54" y="233"/>
                    </a:lnTo>
                    <a:lnTo>
                      <a:pt x="84" y="216"/>
                    </a:lnTo>
                    <a:lnTo>
                      <a:pt x="126" y="126"/>
                    </a:lnTo>
                    <a:lnTo>
                      <a:pt x="144" y="120"/>
                    </a:lnTo>
                    <a:lnTo>
                      <a:pt x="144" y="90"/>
                    </a:lnTo>
                    <a:lnTo>
                      <a:pt x="186" y="66"/>
                    </a:lnTo>
                    <a:lnTo>
                      <a:pt x="162" y="60"/>
                    </a:lnTo>
                    <a:lnTo>
                      <a:pt x="36" y="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3019" name="Freeform 11"/>
              <p:cNvSpPr>
                <a:spLocks/>
              </p:cNvSpPr>
              <p:nvPr userDrawn="1"/>
            </p:nvSpPr>
            <p:spPr bwMode="ltGray">
              <a:xfrm>
                <a:off x="3030" y="3893"/>
                <a:ext cx="378" cy="271"/>
              </a:xfrm>
              <a:custGeom>
                <a:avLst/>
                <a:gdLst/>
                <a:ahLst/>
                <a:cxnLst>
                  <a:cxn ang="0">
                    <a:pos x="18" y="0"/>
                  </a:cxn>
                  <a:cxn ang="0">
                    <a:pos x="12" y="13"/>
                  </a:cxn>
                  <a:cxn ang="0">
                    <a:pos x="0" y="40"/>
                  </a:cxn>
                  <a:cxn ang="0">
                    <a:pos x="60" y="121"/>
                  </a:cxn>
                  <a:cxn ang="0">
                    <a:pos x="310" y="271"/>
                  </a:cxn>
                  <a:cxn ang="0">
                    <a:pos x="290" y="139"/>
                  </a:cxn>
                  <a:cxn ang="0">
                    <a:pos x="378" y="76"/>
                  </a:cxn>
                  <a:cxn ang="0">
                    <a:pos x="251" y="94"/>
                  </a:cxn>
                  <a:cxn ang="0">
                    <a:pos x="90" y="54"/>
                  </a:cxn>
                  <a:cxn ang="0">
                    <a:pos x="18" y="0"/>
                  </a:cxn>
                  <a:cxn ang="0">
                    <a:pos x="18" y="0"/>
                  </a:cxn>
                </a:cxnLst>
                <a:rect l="0" t="0" r="r" b="b"/>
                <a:pathLst>
                  <a:path w="378" h="271">
                    <a:moveTo>
                      <a:pt x="18" y="0"/>
                    </a:moveTo>
                    <a:lnTo>
                      <a:pt x="12" y="13"/>
                    </a:lnTo>
                    <a:lnTo>
                      <a:pt x="0" y="40"/>
                    </a:lnTo>
                    <a:lnTo>
                      <a:pt x="60" y="121"/>
                    </a:lnTo>
                    <a:lnTo>
                      <a:pt x="310" y="271"/>
                    </a:lnTo>
                    <a:lnTo>
                      <a:pt x="290" y="139"/>
                    </a:lnTo>
                    <a:lnTo>
                      <a:pt x="378" y="76"/>
                    </a:lnTo>
                    <a:lnTo>
                      <a:pt x="251" y="94"/>
                    </a:lnTo>
                    <a:lnTo>
                      <a:pt x="90" y="54"/>
                    </a:lnTo>
                    <a:lnTo>
                      <a:pt x="18" y="0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3020" name="Freeform 12"/>
              <p:cNvSpPr>
                <a:spLocks/>
              </p:cNvSpPr>
              <p:nvPr userDrawn="1"/>
            </p:nvSpPr>
            <p:spPr bwMode="ltGray">
              <a:xfrm>
                <a:off x="3628" y="3866"/>
                <a:ext cx="155" cy="74"/>
              </a:xfrm>
              <a:custGeom>
                <a:avLst/>
                <a:gdLst/>
                <a:ahLst/>
                <a:cxnLst>
                  <a:cxn ang="0">
                    <a:pos x="114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6" y="6"/>
                  </a:cxn>
                  <a:cxn ang="0">
                    <a:pos x="6" y="18"/>
                  </a:cxn>
                  <a:cxn ang="0">
                    <a:pos x="0" y="24"/>
                  </a:cxn>
                  <a:cxn ang="0">
                    <a:pos x="78" y="60"/>
                  </a:cxn>
                  <a:cxn ang="0">
                    <a:pos x="96" y="42"/>
                  </a:cxn>
                  <a:cxn ang="0">
                    <a:pos x="155" y="66"/>
                  </a:cxn>
                  <a:cxn ang="0">
                    <a:pos x="126" y="24"/>
                  </a:cxn>
                  <a:cxn ang="0">
                    <a:pos x="149" y="0"/>
                  </a:cxn>
                  <a:cxn ang="0">
                    <a:pos x="114" y="0"/>
                  </a:cxn>
                  <a:cxn ang="0">
                    <a:pos x="114" y="0"/>
                  </a:cxn>
                </a:cxnLst>
                <a:rect l="0" t="0" r="r" b="b"/>
                <a:pathLst>
                  <a:path w="155" h="66">
                    <a:moveTo>
                      <a:pt x="114" y="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6" y="6"/>
                    </a:lnTo>
                    <a:lnTo>
                      <a:pt x="6" y="18"/>
                    </a:lnTo>
                    <a:lnTo>
                      <a:pt x="0" y="24"/>
                    </a:lnTo>
                    <a:lnTo>
                      <a:pt x="78" y="60"/>
                    </a:lnTo>
                    <a:lnTo>
                      <a:pt x="96" y="42"/>
                    </a:lnTo>
                    <a:lnTo>
                      <a:pt x="155" y="66"/>
                    </a:lnTo>
                    <a:lnTo>
                      <a:pt x="126" y="24"/>
                    </a:lnTo>
                    <a:lnTo>
                      <a:pt x="149" y="0"/>
                    </a:lnTo>
                    <a:lnTo>
                      <a:pt x="114" y="0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3021" name="Freeform 13"/>
              <p:cNvSpPr>
                <a:spLocks/>
              </p:cNvSpPr>
              <p:nvPr userDrawn="1"/>
            </p:nvSpPr>
            <p:spPr bwMode="ltGray">
              <a:xfrm>
                <a:off x="2486" y="3859"/>
                <a:ext cx="42" cy="81"/>
              </a:xfrm>
              <a:custGeom>
                <a:avLst/>
                <a:gdLst/>
                <a:ahLst/>
                <a:cxnLst>
                  <a:cxn ang="0">
                    <a:pos x="6" y="36"/>
                  </a:cxn>
                  <a:cxn ang="0">
                    <a:pos x="0" y="18"/>
                  </a:cxn>
                  <a:cxn ang="0">
                    <a:pos x="12" y="6"/>
                  </a:cxn>
                  <a:cxn ang="0">
                    <a:pos x="0" y="6"/>
                  </a:cxn>
                  <a:cxn ang="0">
                    <a:pos x="12" y="6"/>
                  </a:cxn>
                  <a:cxn ang="0">
                    <a:pos x="24" y="6"/>
                  </a:cxn>
                  <a:cxn ang="0">
                    <a:pos x="36" y="6"/>
                  </a:cxn>
                  <a:cxn ang="0">
                    <a:pos x="42" y="0"/>
                  </a:cxn>
                  <a:cxn ang="0">
                    <a:pos x="30" y="18"/>
                  </a:cxn>
                  <a:cxn ang="0">
                    <a:pos x="42" y="48"/>
                  </a:cxn>
                  <a:cxn ang="0">
                    <a:pos x="12" y="72"/>
                  </a:cxn>
                  <a:cxn ang="0">
                    <a:pos x="6" y="36"/>
                  </a:cxn>
                  <a:cxn ang="0">
                    <a:pos x="6" y="36"/>
                  </a:cxn>
                </a:cxnLst>
                <a:rect l="0" t="0" r="r" b="b"/>
                <a:pathLst>
                  <a:path w="42" h="72">
                    <a:moveTo>
                      <a:pt x="6" y="36"/>
                    </a:moveTo>
                    <a:lnTo>
                      <a:pt x="0" y="18"/>
                    </a:lnTo>
                    <a:lnTo>
                      <a:pt x="12" y="6"/>
                    </a:lnTo>
                    <a:lnTo>
                      <a:pt x="0" y="6"/>
                    </a:lnTo>
                    <a:lnTo>
                      <a:pt x="12" y="6"/>
                    </a:lnTo>
                    <a:lnTo>
                      <a:pt x="24" y="6"/>
                    </a:lnTo>
                    <a:lnTo>
                      <a:pt x="36" y="6"/>
                    </a:lnTo>
                    <a:lnTo>
                      <a:pt x="42" y="0"/>
                    </a:lnTo>
                    <a:lnTo>
                      <a:pt x="30" y="18"/>
                    </a:lnTo>
                    <a:lnTo>
                      <a:pt x="42" y="48"/>
                    </a:lnTo>
                    <a:lnTo>
                      <a:pt x="12" y="72"/>
                    </a:lnTo>
                    <a:lnTo>
                      <a:pt x="6" y="36"/>
                    </a:lnTo>
                    <a:lnTo>
                      <a:pt x="6" y="36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43022" name="Freeform 14"/>
            <p:cNvSpPr>
              <a:spLocks/>
            </p:cNvSpPr>
            <p:nvPr userDrawn="1"/>
          </p:nvSpPr>
          <p:spPr bwMode="ltGray">
            <a:xfrm>
              <a:off x="0" y="3792"/>
              <a:ext cx="3976" cy="535"/>
            </a:xfrm>
            <a:custGeom>
              <a:avLst/>
              <a:gdLst/>
              <a:ahLst/>
              <a:cxnLst>
                <a:cxn ang="0">
                  <a:pos x="3976" y="527"/>
                </a:cxn>
                <a:cxn ang="0">
                  <a:pos x="3970" y="527"/>
                </a:cxn>
                <a:cxn ang="0">
                  <a:pos x="3844" y="509"/>
                </a:cxn>
                <a:cxn ang="0">
                  <a:pos x="2487" y="305"/>
                </a:cxn>
                <a:cxn ang="0">
                  <a:pos x="2039" y="36"/>
                </a:cxn>
                <a:cxn ang="0">
                  <a:pos x="1907" y="24"/>
                </a:cxn>
                <a:cxn ang="0">
                  <a:pos x="1883" y="54"/>
                </a:cxn>
                <a:cxn ang="0">
                  <a:pos x="1859" y="54"/>
                </a:cxn>
                <a:cxn ang="0">
                  <a:pos x="1830" y="30"/>
                </a:cxn>
                <a:cxn ang="0">
                  <a:pos x="1704" y="102"/>
                </a:cxn>
                <a:cxn ang="0">
                  <a:pos x="1608" y="126"/>
                </a:cxn>
                <a:cxn ang="0">
                  <a:pos x="1561" y="132"/>
                </a:cxn>
                <a:cxn ang="0">
                  <a:pos x="1495" y="102"/>
                </a:cxn>
                <a:cxn ang="0">
                  <a:pos x="1357" y="126"/>
                </a:cxn>
                <a:cxn ang="0">
                  <a:pos x="1285" y="24"/>
                </a:cxn>
                <a:cxn ang="0">
                  <a:pos x="1280" y="18"/>
                </a:cxn>
                <a:cxn ang="0">
                  <a:pos x="1262" y="12"/>
                </a:cxn>
                <a:cxn ang="0">
                  <a:pos x="1238" y="6"/>
                </a:cxn>
                <a:cxn ang="0">
                  <a:pos x="1220" y="0"/>
                </a:cxn>
                <a:cxn ang="0">
                  <a:pos x="1196" y="0"/>
                </a:cxn>
                <a:cxn ang="0">
                  <a:pos x="1166" y="0"/>
                </a:cxn>
                <a:cxn ang="0">
                  <a:pos x="1142" y="0"/>
                </a:cxn>
                <a:cxn ang="0">
                  <a:pos x="1136" y="0"/>
                </a:cxn>
                <a:cxn ang="0">
                  <a:pos x="1130" y="0"/>
                </a:cxn>
                <a:cxn ang="0">
                  <a:pos x="1124" y="6"/>
                </a:cxn>
                <a:cxn ang="0">
                  <a:pos x="1118" y="12"/>
                </a:cxn>
                <a:cxn ang="0">
                  <a:pos x="1100" y="18"/>
                </a:cxn>
                <a:cxn ang="0">
                  <a:pos x="1088" y="18"/>
                </a:cxn>
                <a:cxn ang="0">
                  <a:pos x="1070" y="24"/>
                </a:cxn>
                <a:cxn ang="0">
                  <a:pos x="1052" y="30"/>
                </a:cxn>
                <a:cxn ang="0">
                  <a:pos x="1034" y="36"/>
                </a:cxn>
                <a:cxn ang="0">
                  <a:pos x="1028" y="42"/>
                </a:cxn>
                <a:cxn ang="0">
                  <a:pos x="969" y="60"/>
                </a:cxn>
                <a:cxn ang="0">
                  <a:pos x="921" y="72"/>
                </a:cxn>
                <a:cxn ang="0">
                  <a:pos x="855" y="48"/>
                </a:cxn>
                <a:cxn ang="0">
                  <a:pos x="825" y="48"/>
                </a:cxn>
                <a:cxn ang="0">
                  <a:pos x="759" y="72"/>
                </a:cxn>
                <a:cxn ang="0">
                  <a:pos x="735" y="72"/>
                </a:cxn>
                <a:cxn ang="0">
                  <a:pos x="706" y="60"/>
                </a:cxn>
                <a:cxn ang="0">
                  <a:pos x="640" y="60"/>
                </a:cxn>
                <a:cxn ang="0">
                  <a:pos x="544" y="72"/>
                </a:cxn>
                <a:cxn ang="0">
                  <a:pos x="389" y="18"/>
                </a:cxn>
                <a:cxn ang="0">
                  <a:pos x="323" y="60"/>
                </a:cxn>
                <a:cxn ang="0">
                  <a:pos x="317" y="60"/>
                </a:cxn>
                <a:cxn ang="0">
                  <a:pos x="305" y="72"/>
                </a:cxn>
                <a:cxn ang="0">
                  <a:pos x="287" y="78"/>
                </a:cxn>
                <a:cxn ang="0">
                  <a:pos x="263" y="90"/>
                </a:cxn>
                <a:cxn ang="0">
                  <a:pos x="203" y="120"/>
                </a:cxn>
                <a:cxn ang="0">
                  <a:pos x="149" y="150"/>
                </a:cxn>
                <a:cxn ang="0">
                  <a:pos x="78" y="168"/>
                </a:cxn>
                <a:cxn ang="0">
                  <a:pos x="0" y="180"/>
                </a:cxn>
                <a:cxn ang="0">
                  <a:pos x="0" y="527"/>
                </a:cxn>
                <a:cxn ang="0">
                  <a:pos x="1010" y="527"/>
                </a:cxn>
                <a:cxn ang="0">
                  <a:pos x="3725" y="527"/>
                </a:cxn>
                <a:cxn ang="0">
                  <a:pos x="3976" y="527"/>
                </a:cxn>
                <a:cxn ang="0">
                  <a:pos x="3976" y="527"/>
                </a:cxn>
              </a:cxnLst>
              <a:rect l="0" t="0" r="r" b="b"/>
              <a:pathLst>
                <a:path w="3976" h="527">
                  <a:moveTo>
                    <a:pt x="3976" y="527"/>
                  </a:moveTo>
                  <a:lnTo>
                    <a:pt x="3970" y="527"/>
                  </a:lnTo>
                  <a:lnTo>
                    <a:pt x="3844" y="509"/>
                  </a:lnTo>
                  <a:lnTo>
                    <a:pt x="2487" y="305"/>
                  </a:lnTo>
                  <a:lnTo>
                    <a:pt x="2039" y="36"/>
                  </a:lnTo>
                  <a:lnTo>
                    <a:pt x="1907" y="24"/>
                  </a:lnTo>
                  <a:lnTo>
                    <a:pt x="1883" y="54"/>
                  </a:lnTo>
                  <a:lnTo>
                    <a:pt x="1859" y="54"/>
                  </a:lnTo>
                  <a:lnTo>
                    <a:pt x="1830" y="30"/>
                  </a:lnTo>
                  <a:lnTo>
                    <a:pt x="1704" y="102"/>
                  </a:lnTo>
                  <a:lnTo>
                    <a:pt x="1608" y="126"/>
                  </a:lnTo>
                  <a:lnTo>
                    <a:pt x="1561" y="132"/>
                  </a:lnTo>
                  <a:lnTo>
                    <a:pt x="1495" y="102"/>
                  </a:lnTo>
                  <a:lnTo>
                    <a:pt x="1357" y="126"/>
                  </a:lnTo>
                  <a:lnTo>
                    <a:pt x="1285" y="24"/>
                  </a:lnTo>
                  <a:lnTo>
                    <a:pt x="1280" y="18"/>
                  </a:lnTo>
                  <a:lnTo>
                    <a:pt x="1262" y="12"/>
                  </a:lnTo>
                  <a:lnTo>
                    <a:pt x="1238" y="6"/>
                  </a:lnTo>
                  <a:lnTo>
                    <a:pt x="1220" y="0"/>
                  </a:lnTo>
                  <a:lnTo>
                    <a:pt x="1196" y="0"/>
                  </a:lnTo>
                  <a:lnTo>
                    <a:pt x="1166" y="0"/>
                  </a:lnTo>
                  <a:lnTo>
                    <a:pt x="1142" y="0"/>
                  </a:lnTo>
                  <a:lnTo>
                    <a:pt x="1136" y="0"/>
                  </a:lnTo>
                  <a:lnTo>
                    <a:pt x="1130" y="0"/>
                  </a:lnTo>
                  <a:lnTo>
                    <a:pt x="1124" y="6"/>
                  </a:lnTo>
                  <a:lnTo>
                    <a:pt x="1118" y="12"/>
                  </a:lnTo>
                  <a:lnTo>
                    <a:pt x="1100" y="18"/>
                  </a:lnTo>
                  <a:lnTo>
                    <a:pt x="1088" y="18"/>
                  </a:lnTo>
                  <a:lnTo>
                    <a:pt x="1070" y="24"/>
                  </a:lnTo>
                  <a:lnTo>
                    <a:pt x="1052" y="30"/>
                  </a:lnTo>
                  <a:lnTo>
                    <a:pt x="1034" y="36"/>
                  </a:lnTo>
                  <a:lnTo>
                    <a:pt x="1028" y="42"/>
                  </a:lnTo>
                  <a:lnTo>
                    <a:pt x="969" y="60"/>
                  </a:lnTo>
                  <a:lnTo>
                    <a:pt x="921" y="72"/>
                  </a:lnTo>
                  <a:lnTo>
                    <a:pt x="855" y="48"/>
                  </a:lnTo>
                  <a:lnTo>
                    <a:pt x="825" y="48"/>
                  </a:lnTo>
                  <a:lnTo>
                    <a:pt x="759" y="72"/>
                  </a:lnTo>
                  <a:lnTo>
                    <a:pt x="735" y="72"/>
                  </a:lnTo>
                  <a:lnTo>
                    <a:pt x="706" y="60"/>
                  </a:lnTo>
                  <a:lnTo>
                    <a:pt x="640" y="60"/>
                  </a:lnTo>
                  <a:lnTo>
                    <a:pt x="544" y="72"/>
                  </a:lnTo>
                  <a:lnTo>
                    <a:pt x="389" y="18"/>
                  </a:lnTo>
                  <a:lnTo>
                    <a:pt x="323" y="60"/>
                  </a:lnTo>
                  <a:lnTo>
                    <a:pt x="317" y="60"/>
                  </a:lnTo>
                  <a:lnTo>
                    <a:pt x="305" y="72"/>
                  </a:lnTo>
                  <a:lnTo>
                    <a:pt x="287" y="78"/>
                  </a:lnTo>
                  <a:lnTo>
                    <a:pt x="263" y="90"/>
                  </a:lnTo>
                  <a:lnTo>
                    <a:pt x="203" y="120"/>
                  </a:lnTo>
                  <a:lnTo>
                    <a:pt x="149" y="150"/>
                  </a:lnTo>
                  <a:lnTo>
                    <a:pt x="78" y="168"/>
                  </a:lnTo>
                  <a:lnTo>
                    <a:pt x="0" y="180"/>
                  </a:lnTo>
                  <a:lnTo>
                    <a:pt x="0" y="527"/>
                  </a:lnTo>
                  <a:lnTo>
                    <a:pt x="1010" y="527"/>
                  </a:lnTo>
                  <a:lnTo>
                    <a:pt x="3725" y="527"/>
                  </a:lnTo>
                  <a:lnTo>
                    <a:pt x="3976" y="527"/>
                  </a:lnTo>
                  <a:lnTo>
                    <a:pt x="3976" y="527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75686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5" name="Group 15"/>
          <p:cNvGrpSpPr>
            <a:grpSpLocks/>
          </p:cNvGrpSpPr>
          <p:nvPr/>
        </p:nvGrpSpPr>
        <p:grpSpPr bwMode="auto">
          <a:xfrm>
            <a:off x="627063" y="6021388"/>
            <a:ext cx="5684837" cy="849312"/>
            <a:chOff x="395" y="3793"/>
            <a:chExt cx="3581" cy="535"/>
          </a:xfrm>
        </p:grpSpPr>
        <p:sp>
          <p:nvSpPr>
            <p:cNvPr id="43024" name="Freeform 16"/>
            <p:cNvSpPr>
              <a:spLocks/>
            </p:cNvSpPr>
            <p:nvPr userDrawn="1"/>
          </p:nvSpPr>
          <p:spPr bwMode="auto">
            <a:xfrm>
              <a:off x="1196" y="3793"/>
              <a:ext cx="365" cy="291"/>
            </a:xfrm>
            <a:custGeom>
              <a:avLst/>
              <a:gdLst/>
              <a:ahLst/>
              <a:cxnLst>
                <a:cxn ang="0">
                  <a:pos x="24" y="24"/>
                </a:cxn>
                <a:cxn ang="0">
                  <a:pos x="0" y="60"/>
                </a:cxn>
                <a:cxn ang="0">
                  <a:pos x="66" y="108"/>
                </a:cxn>
                <a:cxn ang="0">
                  <a:pos x="143" y="180"/>
                </a:cxn>
                <a:cxn ang="0">
                  <a:pos x="191" y="168"/>
                </a:cxn>
                <a:cxn ang="0">
                  <a:pos x="341" y="287"/>
                </a:cxn>
                <a:cxn ang="0">
                  <a:pos x="305" y="174"/>
                </a:cxn>
                <a:cxn ang="0">
                  <a:pos x="365" y="132"/>
                </a:cxn>
                <a:cxn ang="0">
                  <a:pos x="359" y="126"/>
                </a:cxn>
                <a:cxn ang="0">
                  <a:pos x="335" y="114"/>
                </a:cxn>
                <a:cxn ang="0">
                  <a:pos x="299" y="90"/>
                </a:cxn>
                <a:cxn ang="0">
                  <a:pos x="257" y="72"/>
                </a:cxn>
                <a:cxn ang="0">
                  <a:pos x="215" y="54"/>
                </a:cxn>
                <a:cxn ang="0">
                  <a:pos x="173" y="36"/>
                </a:cxn>
                <a:cxn ang="0">
                  <a:pos x="143" y="24"/>
                </a:cxn>
                <a:cxn ang="0">
                  <a:pos x="131" y="18"/>
                </a:cxn>
                <a:cxn ang="0">
                  <a:pos x="107" y="18"/>
                </a:cxn>
                <a:cxn ang="0">
                  <a:pos x="95" y="18"/>
                </a:cxn>
                <a:cxn ang="0">
                  <a:pos x="72" y="12"/>
                </a:cxn>
                <a:cxn ang="0">
                  <a:pos x="66" y="12"/>
                </a:cxn>
                <a:cxn ang="0">
                  <a:pos x="54" y="6"/>
                </a:cxn>
                <a:cxn ang="0">
                  <a:pos x="42" y="0"/>
                </a:cxn>
                <a:cxn ang="0">
                  <a:pos x="30" y="0"/>
                </a:cxn>
                <a:cxn ang="0">
                  <a:pos x="24" y="24"/>
                </a:cxn>
                <a:cxn ang="0">
                  <a:pos x="24" y="24"/>
                </a:cxn>
              </a:cxnLst>
              <a:rect l="0" t="0" r="r" b="b"/>
              <a:pathLst>
                <a:path w="365" h="287">
                  <a:moveTo>
                    <a:pt x="24" y="24"/>
                  </a:moveTo>
                  <a:lnTo>
                    <a:pt x="0" y="60"/>
                  </a:lnTo>
                  <a:lnTo>
                    <a:pt x="66" y="108"/>
                  </a:lnTo>
                  <a:lnTo>
                    <a:pt x="143" y="180"/>
                  </a:lnTo>
                  <a:lnTo>
                    <a:pt x="191" y="168"/>
                  </a:lnTo>
                  <a:lnTo>
                    <a:pt x="341" y="287"/>
                  </a:lnTo>
                  <a:lnTo>
                    <a:pt x="305" y="174"/>
                  </a:lnTo>
                  <a:lnTo>
                    <a:pt x="365" y="132"/>
                  </a:lnTo>
                  <a:lnTo>
                    <a:pt x="359" y="126"/>
                  </a:lnTo>
                  <a:lnTo>
                    <a:pt x="335" y="114"/>
                  </a:lnTo>
                  <a:lnTo>
                    <a:pt x="299" y="90"/>
                  </a:lnTo>
                  <a:lnTo>
                    <a:pt x="257" y="72"/>
                  </a:lnTo>
                  <a:lnTo>
                    <a:pt x="215" y="54"/>
                  </a:lnTo>
                  <a:lnTo>
                    <a:pt x="173" y="36"/>
                  </a:lnTo>
                  <a:lnTo>
                    <a:pt x="143" y="24"/>
                  </a:lnTo>
                  <a:lnTo>
                    <a:pt x="131" y="18"/>
                  </a:lnTo>
                  <a:lnTo>
                    <a:pt x="107" y="18"/>
                  </a:lnTo>
                  <a:lnTo>
                    <a:pt x="95" y="18"/>
                  </a:lnTo>
                  <a:lnTo>
                    <a:pt x="72" y="12"/>
                  </a:lnTo>
                  <a:lnTo>
                    <a:pt x="66" y="12"/>
                  </a:lnTo>
                  <a:lnTo>
                    <a:pt x="54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24" y="24"/>
                  </a:lnTo>
                  <a:lnTo>
                    <a:pt x="24" y="2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3025" name="Freeform 17"/>
            <p:cNvSpPr>
              <a:spLocks/>
            </p:cNvSpPr>
            <p:nvPr userDrawn="1"/>
          </p:nvSpPr>
          <p:spPr bwMode="auto">
            <a:xfrm>
              <a:off x="1943" y="3829"/>
              <a:ext cx="2033" cy="499"/>
            </a:xfrm>
            <a:custGeom>
              <a:avLst/>
              <a:gdLst/>
              <a:ahLst/>
              <a:cxnLst>
                <a:cxn ang="0">
                  <a:pos x="186" y="18"/>
                </a:cxn>
                <a:cxn ang="0">
                  <a:pos x="138" y="6"/>
                </a:cxn>
                <a:cxn ang="0">
                  <a:pos x="96" y="0"/>
                </a:cxn>
                <a:cxn ang="0">
                  <a:pos x="36" y="0"/>
                </a:cxn>
                <a:cxn ang="0">
                  <a:pos x="12" y="25"/>
                </a:cxn>
                <a:cxn ang="0">
                  <a:pos x="0" y="128"/>
                </a:cxn>
                <a:cxn ang="0">
                  <a:pos x="60" y="104"/>
                </a:cxn>
                <a:cxn ang="0">
                  <a:pos x="90" y="134"/>
                </a:cxn>
                <a:cxn ang="0">
                  <a:pos x="150" y="153"/>
                </a:cxn>
                <a:cxn ang="0">
                  <a:pos x="209" y="273"/>
                </a:cxn>
                <a:cxn ang="0">
                  <a:pos x="401" y="359"/>
                </a:cxn>
                <a:cxn ang="0">
                  <a:pos x="777" y="359"/>
                </a:cxn>
                <a:cxn ang="0">
                  <a:pos x="2033" y="499"/>
                </a:cxn>
                <a:cxn ang="0">
                  <a:pos x="2033" y="499"/>
                </a:cxn>
                <a:cxn ang="0">
                  <a:pos x="1991" y="493"/>
                </a:cxn>
                <a:cxn ang="0">
                  <a:pos x="676" y="243"/>
                </a:cxn>
                <a:cxn ang="0">
                  <a:pos x="514" y="159"/>
                </a:cxn>
                <a:cxn ang="0">
                  <a:pos x="425" y="110"/>
                </a:cxn>
                <a:cxn ang="0">
                  <a:pos x="365" y="92"/>
                </a:cxn>
                <a:cxn ang="0">
                  <a:pos x="281" y="61"/>
                </a:cxn>
                <a:cxn ang="0">
                  <a:pos x="186" y="18"/>
                </a:cxn>
                <a:cxn ang="0">
                  <a:pos x="186" y="18"/>
                </a:cxn>
              </a:cxnLst>
              <a:rect l="0" t="0" r="r" b="b"/>
              <a:pathLst>
                <a:path w="2033" h="499">
                  <a:moveTo>
                    <a:pt x="186" y="18"/>
                  </a:moveTo>
                  <a:lnTo>
                    <a:pt x="138" y="6"/>
                  </a:lnTo>
                  <a:lnTo>
                    <a:pt x="96" y="0"/>
                  </a:lnTo>
                  <a:lnTo>
                    <a:pt x="36" y="0"/>
                  </a:lnTo>
                  <a:lnTo>
                    <a:pt x="12" y="25"/>
                  </a:lnTo>
                  <a:lnTo>
                    <a:pt x="0" y="128"/>
                  </a:lnTo>
                  <a:lnTo>
                    <a:pt x="60" y="104"/>
                  </a:lnTo>
                  <a:lnTo>
                    <a:pt x="90" y="134"/>
                  </a:lnTo>
                  <a:lnTo>
                    <a:pt x="150" y="153"/>
                  </a:lnTo>
                  <a:lnTo>
                    <a:pt x="209" y="273"/>
                  </a:lnTo>
                  <a:lnTo>
                    <a:pt x="401" y="359"/>
                  </a:lnTo>
                  <a:lnTo>
                    <a:pt x="777" y="359"/>
                  </a:lnTo>
                  <a:lnTo>
                    <a:pt x="2033" y="499"/>
                  </a:lnTo>
                  <a:lnTo>
                    <a:pt x="2033" y="499"/>
                  </a:lnTo>
                  <a:lnTo>
                    <a:pt x="1991" y="493"/>
                  </a:lnTo>
                  <a:lnTo>
                    <a:pt x="676" y="243"/>
                  </a:lnTo>
                  <a:lnTo>
                    <a:pt x="514" y="159"/>
                  </a:lnTo>
                  <a:lnTo>
                    <a:pt x="425" y="110"/>
                  </a:lnTo>
                  <a:lnTo>
                    <a:pt x="365" y="92"/>
                  </a:lnTo>
                  <a:lnTo>
                    <a:pt x="281" y="61"/>
                  </a:lnTo>
                  <a:lnTo>
                    <a:pt x="186" y="18"/>
                  </a:lnTo>
                  <a:lnTo>
                    <a:pt x="186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3026" name="Freeform 18"/>
            <p:cNvSpPr>
              <a:spLocks/>
            </p:cNvSpPr>
            <p:nvPr userDrawn="1"/>
          </p:nvSpPr>
          <p:spPr bwMode="auto">
            <a:xfrm>
              <a:off x="1830" y="3823"/>
              <a:ext cx="71" cy="61"/>
            </a:xfrm>
            <a:custGeom>
              <a:avLst/>
              <a:gdLst/>
              <a:ahLst/>
              <a:cxnLst>
                <a:cxn ang="0">
                  <a:pos x="0" y="18"/>
                </a:cxn>
                <a:cxn ang="0">
                  <a:pos x="6" y="18"/>
                </a:cxn>
                <a:cxn ang="0">
                  <a:pos x="12" y="12"/>
                </a:cxn>
                <a:cxn ang="0">
                  <a:pos x="6" y="6"/>
                </a:cxn>
                <a:cxn ang="0">
                  <a:pos x="0" y="0"/>
                </a:cxn>
                <a:cxn ang="0">
                  <a:pos x="29" y="18"/>
                </a:cxn>
                <a:cxn ang="0">
                  <a:pos x="53" y="18"/>
                </a:cxn>
                <a:cxn ang="0">
                  <a:pos x="59" y="30"/>
                </a:cxn>
                <a:cxn ang="0">
                  <a:pos x="65" y="42"/>
                </a:cxn>
                <a:cxn ang="0">
                  <a:pos x="71" y="54"/>
                </a:cxn>
                <a:cxn ang="0">
                  <a:pos x="71" y="60"/>
                </a:cxn>
                <a:cxn ang="0">
                  <a:pos x="59" y="54"/>
                </a:cxn>
                <a:cxn ang="0">
                  <a:pos x="47" y="42"/>
                </a:cxn>
                <a:cxn ang="0">
                  <a:pos x="23" y="30"/>
                </a:cxn>
                <a:cxn ang="0">
                  <a:pos x="23" y="36"/>
                </a:cxn>
                <a:cxn ang="0">
                  <a:pos x="18" y="42"/>
                </a:cxn>
                <a:cxn ang="0">
                  <a:pos x="12" y="48"/>
                </a:cxn>
                <a:cxn ang="0">
                  <a:pos x="6" y="48"/>
                </a:cxn>
                <a:cxn ang="0">
                  <a:pos x="6" y="48"/>
                </a:cxn>
                <a:cxn ang="0">
                  <a:pos x="6" y="36"/>
                </a:cxn>
                <a:cxn ang="0">
                  <a:pos x="0" y="18"/>
                </a:cxn>
                <a:cxn ang="0">
                  <a:pos x="0" y="18"/>
                </a:cxn>
              </a:cxnLst>
              <a:rect l="0" t="0" r="r" b="b"/>
              <a:pathLst>
                <a:path w="71" h="60">
                  <a:moveTo>
                    <a:pt x="0" y="18"/>
                  </a:moveTo>
                  <a:lnTo>
                    <a:pt x="6" y="18"/>
                  </a:lnTo>
                  <a:lnTo>
                    <a:pt x="12" y="12"/>
                  </a:lnTo>
                  <a:lnTo>
                    <a:pt x="6" y="6"/>
                  </a:lnTo>
                  <a:lnTo>
                    <a:pt x="0" y="0"/>
                  </a:lnTo>
                  <a:lnTo>
                    <a:pt x="29" y="18"/>
                  </a:lnTo>
                  <a:lnTo>
                    <a:pt x="53" y="18"/>
                  </a:lnTo>
                  <a:lnTo>
                    <a:pt x="59" y="30"/>
                  </a:lnTo>
                  <a:lnTo>
                    <a:pt x="65" y="42"/>
                  </a:lnTo>
                  <a:lnTo>
                    <a:pt x="71" y="54"/>
                  </a:lnTo>
                  <a:lnTo>
                    <a:pt x="71" y="60"/>
                  </a:lnTo>
                  <a:lnTo>
                    <a:pt x="59" y="54"/>
                  </a:lnTo>
                  <a:lnTo>
                    <a:pt x="47" y="42"/>
                  </a:lnTo>
                  <a:lnTo>
                    <a:pt x="23" y="30"/>
                  </a:lnTo>
                  <a:lnTo>
                    <a:pt x="23" y="36"/>
                  </a:lnTo>
                  <a:lnTo>
                    <a:pt x="18" y="42"/>
                  </a:lnTo>
                  <a:lnTo>
                    <a:pt x="12" y="48"/>
                  </a:lnTo>
                  <a:lnTo>
                    <a:pt x="6" y="48"/>
                  </a:lnTo>
                  <a:lnTo>
                    <a:pt x="6" y="48"/>
                  </a:lnTo>
                  <a:lnTo>
                    <a:pt x="6" y="36"/>
                  </a:lnTo>
                  <a:lnTo>
                    <a:pt x="0" y="18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3027" name="Freeform 19"/>
            <p:cNvSpPr>
              <a:spLocks/>
            </p:cNvSpPr>
            <p:nvPr userDrawn="1"/>
          </p:nvSpPr>
          <p:spPr bwMode="auto">
            <a:xfrm>
              <a:off x="855" y="3842"/>
              <a:ext cx="161" cy="164"/>
            </a:xfrm>
            <a:custGeom>
              <a:avLst/>
              <a:gdLst/>
              <a:ahLst/>
              <a:cxnLst>
                <a:cxn ang="0">
                  <a:pos x="30" y="0"/>
                </a:cxn>
                <a:cxn ang="0">
                  <a:pos x="48" y="6"/>
                </a:cxn>
                <a:cxn ang="0">
                  <a:pos x="72" y="6"/>
                </a:cxn>
                <a:cxn ang="0">
                  <a:pos x="114" y="12"/>
                </a:cxn>
                <a:cxn ang="0">
                  <a:pos x="96" y="54"/>
                </a:cxn>
                <a:cxn ang="0">
                  <a:pos x="96" y="60"/>
                </a:cxn>
                <a:cxn ang="0">
                  <a:pos x="102" y="72"/>
                </a:cxn>
                <a:cxn ang="0">
                  <a:pos x="108" y="84"/>
                </a:cxn>
                <a:cxn ang="0">
                  <a:pos x="120" y="96"/>
                </a:cxn>
                <a:cxn ang="0">
                  <a:pos x="143" y="114"/>
                </a:cxn>
                <a:cxn ang="0">
                  <a:pos x="155" y="138"/>
                </a:cxn>
                <a:cxn ang="0">
                  <a:pos x="161" y="156"/>
                </a:cxn>
                <a:cxn ang="0">
                  <a:pos x="161" y="162"/>
                </a:cxn>
                <a:cxn ang="0">
                  <a:pos x="96" y="102"/>
                </a:cxn>
                <a:cxn ang="0">
                  <a:pos x="30" y="54"/>
                </a:cxn>
                <a:cxn ang="0">
                  <a:pos x="0" y="0"/>
                </a:cxn>
                <a:cxn ang="0">
                  <a:pos x="30" y="0"/>
                </a:cxn>
                <a:cxn ang="0">
                  <a:pos x="30" y="0"/>
                </a:cxn>
              </a:cxnLst>
              <a:rect l="0" t="0" r="r" b="b"/>
              <a:pathLst>
                <a:path w="161" h="162">
                  <a:moveTo>
                    <a:pt x="30" y="0"/>
                  </a:moveTo>
                  <a:lnTo>
                    <a:pt x="48" y="6"/>
                  </a:lnTo>
                  <a:lnTo>
                    <a:pt x="72" y="6"/>
                  </a:lnTo>
                  <a:lnTo>
                    <a:pt x="114" y="12"/>
                  </a:lnTo>
                  <a:lnTo>
                    <a:pt x="96" y="54"/>
                  </a:lnTo>
                  <a:lnTo>
                    <a:pt x="96" y="60"/>
                  </a:lnTo>
                  <a:lnTo>
                    <a:pt x="102" y="72"/>
                  </a:lnTo>
                  <a:lnTo>
                    <a:pt x="108" y="84"/>
                  </a:lnTo>
                  <a:lnTo>
                    <a:pt x="120" y="96"/>
                  </a:lnTo>
                  <a:lnTo>
                    <a:pt x="143" y="114"/>
                  </a:lnTo>
                  <a:lnTo>
                    <a:pt x="155" y="138"/>
                  </a:lnTo>
                  <a:lnTo>
                    <a:pt x="161" y="156"/>
                  </a:lnTo>
                  <a:lnTo>
                    <a:pt x="161" y="162"/>
                  </a:lnTo>
                  <a:lnTo>
                    <a:pt x="96" y="102"/>
                  </a:lnTo>
                  <a:lnTo>
                    <a:pt x="30" y="54"/>
                  </a:lnTo>
                  <a:lnTo>
                    <a:pt x="0" y="0"/>
                  </a:lnTo>
                  <a:lnTo>
                    <a:pt x="30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3028" name="Freeform 20"/>
            <p:cNvSpPr>
              <a:spLocks/>
            </p:cNvSpPr>
            <p:nvPr userDrawn="1"/>
          </p:nvSpPr>
          <p:spPr bwMode="auto">
            <a:xfrm>
              <a:off x="706" y="3854"/>
              <a:ext cx="59" cy="61"/>
            </a:xfrm>
            <a:custGeom>
              <a:avLst/>
              <a:gdLst/>
              <a:ahLst/>
              <a:cxnLst>
                <a:cxn ang="0">
                  <a:pos x="59" y="6"/>
                </a:cxn>
                <a:cxn ang="0">
                  <a:pos x="41" y="30"/>
                </a:cxn>
                <a:cxn ang="0">
                  <a:pos x="41" y="36"/>
                </a:cxn>
                <a:cxn ang="0">
                  <a:pos x="47" y="42"/>
                </a:cxn>
                <a:cxn ang="0">
                  <a:pos x="53" y="54"/>
                </a:cxn>
                <a:cxn ang="0">
                  <a:pos x="53" y="60"/>
                </a:cxn>
                <a:cxn ang="0">
                  <a:pos x="47" y="54"/>
                </a:cxn>
                <a:cxn ang="0">
                  <a:pos x="35" y="48"/>
                </a:cxn>
                <a:cxn ang="0">
                  <a:pos x="23" y="36"/>
                </a:cxn>
                <a:cxn ang="0">
                  <a:pos x="17" y="30"/>
                </a:cxn>
                <a:cxn ang="0">
                  <a:pos x="0" y="0"/>
                </a:cxn>
                <a:cxn ang="0">
                  <a:pos x="59" y="6"/>
                </a:cxn>
                <a:cxn ang="0">
                  <a:pos x="59" y="6"/>
                </a:cxn>
              </a:cxnLst>
              <a:rect l="0" t="0" r="r" b="b"/>
              <a:pathLst>
                <a:path w="59" h="60">
                  <a:moveTo>
                    <a:pt x="59" y="6"/>
                  </a:moveTo>
                  <a:lnTo>
                    <a:pt x="41" y="30"/>
                  </a:lnTo>
                  <a:lnTo>
                    <a:pt x="41" y="36"/>
                  </a:lnTo>
                  <a:lnTo>
                    <a:pt x="47" y="42"/>
                  </a:lnTo>
                  <a:lnTo>
                    <a:pt x="53" y="54"/>
                  </a:lnTo>
                  <a:lnTo>
                    <a:pt x="53" y="60"/>
                  </a:lnTo>
                  <a:lnTo>
                    <a:pt x="47" y="54"/>
                  </a:lnTo>
                  <a:lnTo>
                    <a:pt x="35" y="48"/>
                  </a:lnTo>
                  <a:lnTo>
                    <a:pt x="23" y="36"/>
                  </a:lnTo>
                  <a:lnTo>
                    <a:pt x="17" y="30"/>
                  </a:lnTo>
                  <a:lnTo>
                    <a:pt x="0" y="0"/>
                  </a:lnTo>
                  <a:lnTo>
                    <a:pt x="59" y="6"/>
                  </a:lnTo>
                  <a:lnTo>
                    <a:pt x="59" y="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3029" name="Freeform 21"/>
            <p:cNvSpPr>
              <a:spLocks/>
            </p:cNvSpPr>
            <p:nvPr userDrawn="1"/>
          </p:nvSpPr>
          <p:spPr bwMode="auto">
            <a:xfrm>
              <a:off x="395" y="3811"/>
              <a:ext cx="245" cy="207"/>
            </a:xfrm>
            <a:custGeom>
              <a:avLst/>
              <a:gdLst/>
              <a:ahLst/>
              <a:cxnLst>
                <a:cxn ang="0">
                  <a:pos x="233" y="36"/>
                </a:cxn>
                <a:cxn ang="0">
                  <a:pos x="245" y="42"/>
                </a:cxn>
                <a:cxn ang="0">
                  <a:pos x="209" y="84"/>
                </a:cxn>
                <a:cxn ang="0">
                  <a:pos x="143" y="132"/>
                </a:cxn>
                <a:cxn ang="0">
                  <a:pos x="167" y="156"/>
                </a:cxn>
                <a:cxn ang="0">
                  <a:pos x="179" y="204"/>
                </a:cxn>
                <a:cxn ang="0">
                  <a:pos x="77" y="132"/>
                </a:cxn>
                <a:cxn ang="0">
                  <a:pos x="47" y="84"/>
                </a:cxn>
                <a:cxn ang="0">
                  <a:pos x="89" y="66"/>
                </a:cxn>
                <a:cxn ang="0">
                  <a:pos x="59" y="36"/>
                </a:cxn>
                <a:cxn ang="0">
                  <a:pos x="0" y="12"/>
                </a:cxn>
                <a:cxn ang="0">
                  <a:pos x="0" y="0"/>
                </a:cxn>
                <a:cxn ang="0">
                  <a:pos x="6" y="0"/>
                </a:cxn>
                <a:cxn ang="0">
                  <a:pos x="12" y="0"/>
                </a:cxn>
                <a:cxn ang="0">
                  <a:pos x="47" y="6"/>
                </a:cxn>
                <a:cxn ang="0">
                  <a:pos x="77" y="6"/>
                </a:cxn>
                <a:cxn ang="0">
                  <a:pos x="83" y="6"/>
                </a:cxn>
                <a:cxn ang="0">
                  <a:pos x="89" y="6"/>
                </a:cxn>
                <a:cxn ang="0">
                  <a:pos x="101" y="12"/>
                </a:cxn>
                <a:cxn ang="0">
                  <a:pos x="125" y="12"/>
                </a:cxn>
                <a:cxn ang="0">
                  <a:pos x="143" y="18"/>
                </a:cxn>
                <a:cxn ang="0">
                  <a:pos x="149" y="18"/>
                </a:cxn>
                <a:cxn ang="0">
                  <a:pos x="149" y="18"/>
                </a:cxn>
                <a:cxn ang="0">
                  <a:pos x="203" y="24"/>
                </a:cxn>
                <a:cxn ang="0">
                  <a:pos x="233" y="36"/>
                </a:cxn>
                <a:cxn ang="0">
                  <a:pos x="233" y="36"/>
                </a:cxn>
              </a:cxnLst>
              <a:rect l="0" t="0" r="r" b="b"/>
              <a:pathLst>
                <a:path w="245" h="204">
                  <a:moveTo>
                    <a:pt x="233" y="36"/>
                  </a:moveTo>
                  <a:lnTo>
                    <a:pt x="245" y="42"/>
                  </a:lnTo>
                  <a:lnTo>
                    <a:pt x="209" y="84"/>
                  </a:lnTo>
                  <a:lnTo>
                    <a:pt x="143" y="132"/>
                  </a:lnTo>
                  <a:lnTo>
                    <a:pt x="167" y="156"/>
                  </a:lnTo>
                  <a:lnTo>
                    <a:pt x="179" y="204"/>
                  </a:lnTo>
                  <a:lnTo>
                    <a:pt x="77" y="132"/>
                  </a:lnTo>
                  <a:lnTo>
                    <a:pt x="47" y="84"/>
                  </a:lnTo>
                  <a:lnTo>
                    <a:pt x="89" y="66"/>
                  </a:lnTo>
                  <a:lnTo>
                    <a:pt x="59" y="36"/>
                  </a:lnTo>
                  <a:lnTo>
                    <a:pt x="0" y="12"/>
                  </a:lnTo>
                  <a:lnTo>
                    <a:pt x="0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47" y="6"/>
                  </a:lnTo>
                  <a:lnTo>
                    <a:pt x="77" y="6"/>
                  </a:lnTo>
                  <a:lnTo>
                    <a:pt x="83" y="6"/>
                  </a:lnTo>
                  <a:lnTo>
                    <a:pt x="89" y="6"/>
                  </a:lnTo>
                  <a:lnTo>
                    <a:pt x="101" y="12"/>
                  </a:lnTo>
                  <a:lnTo>
                    <a:pt x="125" y="12"/>
                  </a:lnTo>
                  <a:lnTo>
                    <a:pt x="143" y="18"/>
                  </a:lnTo>
                  <a:lnTo>
                    <a:pt x="149" y="18"/>
                  </a:lnTo>
                  <a:lnTo>
                    <a:pt x="149" y="18"/>
                  </a:lnTo>
                  <a:lnTo>
                    <a:pt x="203" y="24"/>
                  </a:lnTo>
                  <a:lnTo>
                    <a:pt x="233" y="36"/>
                  </a:lnTo>
                  <a:lnTo>
                    <a:pt x="233" y="3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43030" name="Rectangle 22"/>
          <p:cNvSpPr>
            <a:spLocks noGrp="1" noChangeArrowheads="1"/>
          </p:cNvSpPr>
          <p:nvPr>
            <p:ph type="ctrTitle" sz="quarter"/>
          </p:nvPr>
        </p:nvSpPr>
        <p:spPr>
          <a:xfrm>
            <a:off x="457200" y="1447800"/>
            <a:ext cx="8229600" cy="1736725"/>
          </a:xfrm>
        </p:spPr>
        <p:txBody>
          <a:bodyPr/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43031" name="Rectangle 2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4290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r>
              <a:rPr lang="ru-RU" smtClean="0"/>
              <a:t>Образец подзаголовка</a:t>
            </a:r>
            <a:endParaRPr lang="uk-UA"/>
          </a:p>
        </p:txBody>
      </p:sp>
      <p:sp>
        <p:nvSpPr>
          <p:cNvPr id="43032" name="Rectangle 24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uk-UA"/>
          </a:p>
        </p:txBody>
      </p:sp>
      <p:sp>
        <p:nvSpPr>
          <p:cNvPr id="43033" name="Rectangle 25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A4C04959-D67A-495E-B26C-B2CE016B1AAD}" type="slidenum">
              <a:rPr lang="uk-UA"/>
              <a:pPr/>
              <a:t>‹#›</a:t>
            </a:fld>
            <a:endParaRPr lang="uk-UA"/>
          </a:p>
        </p:txBody>
      </p:sp>
      <p:sp>
        <p:nvSpPr>
          <p:cNvPr id="43034" name="Rectangle 26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uk-UA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07C218F-792F-4739-990C-7EE7B4E2727C}" type="slidenum">
              <a:rPr lang="uk-UA"/>
              <a:pPr/>
              <a:t>‹#›</a:t>
            </a:fld>
            <a:endParaRPr lang="uk-UA"/>
          </a:p>
        </p:txBody>
      </p:sp>
    </p:spTree>
  </p:cSld>
  <p:clrMapOvr>
    <a:masterClrMapping/>
  </p:clrMapOvr>
  <p:transition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4ECB3B3-EB5F-4BD8-B621-1C4831A8D237}" type="slidenum">
              <a:rPr lang="uk-UA"/>
              <a:pPr/>
              <a:t>‹#›</a:t>
            </a:fld>
            <a:endParaRPr lang="uk-UA"/>
          </a:p>
        </p:txBody>
      </p:sp>
    </p:spTree>
  </p:cSld>
  <p:clrMapOvr>
    <a:masterClrMapping/>
  </p:clrMapOvr>
  <p:transition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DEEFD48-F0BA-4079-8160-AA7AEF57ACDA}" type="slidenum">
              <a:rPr lang="uk-UA"/>
              <a:pPr/>
              <a:t>‹#›</a:t>
            </a:fld>
            <a:endParaRPr lang="uk-UA"/>
          </a:p>
        </p:txBody>
      </p:sp>
    </p:spTree>
  </p:cSld>
  <p:clrMapOvr>
    <a:masterClrMapping/>
  </p:clrMapOvr>
  <p:transition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4493C6A-DE9A-417B-9F6E-8D885942FDD3}" type="slidenum">
              <a:rPr lang="uk-UA"/>
              <a:pPr/>
              <a:t>‹#›</a:t>
            </a:fld>
            <a:endParaRPr lang="uk-UA"/>
          </a:p>
        </p:txBody>
      </p:sp>
    </p:spTree>
  </p:cSld>
  <p:clrMapOvr>
    <a:masterClrMapping/>
  </p:clrMapOvr>
  <p:transition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AB40C02-8B69-465E-B250-870C85568EB8}" type="slidenum">
              <a:rPr lang="uk-UA"/>
              <a:pPr/>
              <a:t>‹#›</a:t>
            </a:fld>
            <a:endParaRPr lang="uk-UA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41302B0-252D-4C1B-B719-7E9EB4609C1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F21CFF1-A6F4-471C-978B-58209B91A89C}" type="slidenum">
              <a:rPr lang="uk-UA"/>
              <a:pPr/>
              <a:t>‹#›</a:t>
            </a:fld>
            <a:endParaRPr lang="uk-UA"/>
          </a:p>
        </p:txBody>
      </p:sp>
    </p:spTree>
  </p:cSld>
  <p:clrMapOvr>
    <a:masterClrMapping/>
  </p:clrMapOvr>
  <p:transition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CBB4F68-A1D7-43B7-A0DD-236F7AEB9F91}" type="slidenum">
              <a:rPr lang="uk-UA"/>
              <a:pPr/>
              <a:t>‹#›</a:t>
            </a:fld>
            <a:endParaRPr lang="uk-UA"/>
          </a:p>
        </p:txBody>
      </p:sp>
    </p:spTree>
  </p:cSld>
  <p:clrMapOvr>
    <a:masterClrMapping/>
  </p:clrMapOvr>
  <p:transition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A594E54-881A-4DA4-8AB1-BE81B595F81A}" type="slidenum">
              <a:rPr lang="uk-UA"/>
              <a:pPr/>
              <a:t>‹#›</a:t>
            </a:fld>
            <a:endParaRPr lang="uk-UA"/>
          </a:p>
        </p:txBody>
      </p:sp>
    </p:spTree>
  </p:cSld>
  <p:clrMapOvr>
    <a:masterClrMapping/>
  </p:clrMapOvr>
  <p:transition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DC9ECD7-ABE5-4D89-BBDA-03959D255594}" type="slidenum">
              <a:rPr lang="uk-UA"/>
              <a:pPr/>
              <a:t>‹#›</a:t>
            </a:fld>
            <a:endParaRPr lang="uk-UA"/>
          </a:p>
        </p:txBody>
      </p:sp>
    </p:spTree>
  </p:cSld>
  <p:clrMapOvr>
    <a:masterClrMapping/>
  </p:clrMapOvr>
  <p:transition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28600"/>
            <a:ext cx="2057400" cy="58674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28600"/>
            <a:ext cx="6019800" cy="58674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63757EB-BB93-4D5A-99B5-050246D9C37B}" type="slidenum">
              <a:rPr lang="uk-UA"/>
              <a:pPr/>
              <a:t>‹#›</a:t>
            </a:fld>
            <a:endParaRPr lang="uk-UA"/>
          </a:p>
        </p:txBody>
      </p:sp>
    </p:spTree>
  </p:cSld>
  <p:clrMapOvr>
    <a:masterClrMapping/>
  </p:clrMapOvr>
  <p:transition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C04959-D67A-495E-B26C-B2CE016B1AAD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07C218F-792F-4739-990C-7EE7B4E2727C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  <p:transition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4ECB3B3-EB5F-4BD8-B621-1C4831A8D237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DEEFD48-F0BA-4079-8160-AA7AEF57ACDA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  <p:transition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4493C6A-DE9A-417B-9F6E-8D885942FDD3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41302B0-252D-4C1B-B719-7E9EB4609C1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AB40C02-8B69-465E-B250-870C85568EB8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  <p:transition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F21CFF1-A6F4-471C-978B-58209B91A89C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/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CBB4F68-A1D7-43B7-A0DD-236F7AEB9F91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  <p:transition/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A594E54-881A-4DA4-8AB1-BE81B595F81A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  <p:transition/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DC9ECD7-ABE5-4D89-BBDA-03959D255594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  <p:transition/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3757EB-BB93-4D5A-99B5-050246D9C37B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41302B0-252D-4C1B-B719-7E9EB4609C1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41302B0-252D-4C1B-B719-7E9EB4609C1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41302B0-252D-4C1B-B719-7E9EB4609C1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41302B0-252D-4C1B-B719-7E9EB4609C1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41302B0-252D-4C1B-B719-7E9EB4609C1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41302B0-252D-4C1B-B719-7E9EB4609C1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141302B0-252D-4C1B-B719-7E9EB4609C1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transition/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0">
          <a:gsLst>
            <a:gs pos="0">
              <a:schemeClr val="bg1">
                <a:gamma/>
                <a:shade val="46275"/>
                <a:invGamma/>
              </a:schemeClr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41987" name="Freeform 3"/>
            <p:cNvSpPr>
              <a:spLocks/>
            </p:cNvSpPr>
            <p:nvPr/>
          </p:nvSpPr>
          <p:spPr bwMode="hidden">
            <a:xfrm>
              <a:off x="0" y="3072"/>
              <a:ext cx="5760" cy="1248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1988" name="Freeform 4"/>
            <p:cNvSpPr>
              <a:spLocks/>
            </p:cNvSpPr>
            <p:nvPr/>
          </p:nvSpPr>
          <p:spPr bwMode="hidden">
            <a:xfrm>
              <a:off x="0" y="0"/>
              <a:ext cx="5760" cy="3072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41989" name="Freeform 5"/>
          <p:cNvSpPr>
            <a:spLocks/>
          </p:cNvSpPr>
          <p:nvPr/>
        </p:nvSpPr>
        <p:spPr bwMode="hidden">
          <a:xfrm>
            <a:off x="6248400" y="6262688"/>
            <a:ext cx="2895600" cy="609600"/>
          </a:xfrm>
          <a:custGeom>
            <a:avLst/>
            <a:gdLst/>
            <a:ahLst/>
            <a:cxnLst>
              <a:cxn ang="0">
                <a:pos x="5748" y="246"/>
              </a:cxn>
              <a:cxn ang="0">
                <a:pos x="0" y="246"/>
              </a:cxn>
              <a:cxn ang="0">
                <a:pos x="0" y="0"/>
              </a:cxn>
              <a:cxn ang="0">
                <a:pos x="5748" y="0"/>
              </a:cxn>
              <a:cxn ang="0">
                <a:pos x="5748" y="246"/>
              </a:cxn>
              <a:cxn ang="0">
                <a:pos x="5748" y="246"/>
              </a:cxn>
            </a:cxnLst>
            <a:rect l="0" t="0" r="r" b="b"/>
            <a:pathLst>
              <a:path w="5748" h="246">
                <a:moveTo>
                  <a:pt x="5748" y="246"/>
                </a:moveTo>
                <a:lnTo>
                  <a:pt x="0" y="246"/>
                </a:lnTo>
                <a:lnTo>
                  <a:pt x="0" y="0"/>
                </a:lnTo>
                <a:lnTo>
                  <a:pt x="5748" y="0"/>
                </a:lnTo>
                <a:lnTo>
                  <a:pt x="5748" y="246"/>
                </a:lnTo>
                <a:lnTo>
                  <a:pt x="5748" y="246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grpSp>
        <p:nvGrpSpPr>
          <p:cNvPr id="3" name="Group 6"/>
          <p:cNvGrpSpPr>
            <a:grpSpLocks/>
          </p:cNvGrpSpPr>
          <p:nvPr/>
        </p:nvGrpSpPr>
        <p:grpSpPr bwMode="auto">
          <a:xfrm>
            <a:off x="0" y="6019800"/>
            <a:ext cx="7848600" cy="857250"/>
            <a:chOff x="0" y="3792"/>
            <a:chExt cx="4944" cy="540"/>
          </a:xfrm>
        </p:grpSpPr>
        <p:sp>
          <p:nvSpPr>
            <p:cNvPr id="41991" name="Freeform 7"/>
            <p:cNvSpPr>
              <a:spLocks/>
            </p:cNvSpPr>
            <p:nvPr userDrawn="1"/>
          </p:nvSpPr>
          <p:spPr bwMode="ltGray">
            <a:xfrm>
              <a:off x="1488" y="3792"/>
              <a:ext cx="3240" cy="536"/>
            </a:xfrm>
            <a:custGeom>
              <a:avLst/>
              <a:gdLst/>
              <a:ahLst/>
              <a:cxnLst>
                <a:cxn ang="0">
                  <a:pos x="3132" y="469"/>
                </a:cxn>
                <a:cxn ang="0">
                  <a:pos x="2995" y="395"/>
                </a:cxn>
                <a:cxn ang="0">
                  <a:pos x="2911" y="375"/>
                </a:cxn>
                <a:cxn ang="0">
                  <a:pos x="2678" y="228"/>
                </a:cxn>
                <a:cxn ang="0">
                  <a:pos x="2553" y="74"/>
                </a:cxn>
                <a:cxn ang="0">
                  <a:pos x="2457" y="7"/>
                </a:cxn>
                <a:cxn ang="0">
                  <a:pos x="2403" y="47"/>
                </a:cxn>
                <a:cxn ang="0">
                  <a:pos x="2289" y="74"/>
                </a:cxn>
                <a:cxn ang="0">
                  <a:pos x="2134" y="74"/>
                </a:cxn>
                <a:cxn ang="0">
                  <a:pos x="2044" y="128"/>
                </a:cxn>
                <a:cxn ang="0">
                  <a:pos x="1775" y="222"/>
                </a:cxn>
                <a:cxn ang="0">
                  <a:pos x="1602" y="181"/>
                </a:cxn>
                <a:cxn ang="0">
                  <a:pos x="1560" y="101"/>
                </a:cxn>
                <a:cxn ang="0">
                  <a:pos x="1542" y="87"/>
                </a:cxn>
                <a:cxn ang="0">
                  <a:pos x="1446" y="60"/>
                </a:cxn>
                <a:cxn ang="0">
                  <a:pos x="1375" y="74"/>
                </a:cxn>
                <a:cxn ang="0">
                  <a:pos x="1309" y="87"/>
                </a:cxn>
                <a:cxn ang="0">
                  <a:pos x="1243" y="13"/>
                </a:cxn>
                <a:cxn ang="0">
                  <a:pos x="1225" y="0"/>
                </a:cxn>
                <a:cxn ang="0">
                  <a:pos x="1189" y="0"/>
                </a:cxn>
                <a:cxn ang="0">
                  <a:pos x="1106" y="34"/>
                </a:cxn>
                <a:cxn ang="0">
                  <a:pos x="1106" y="34"/>
                </a:cxn>
                <a:cxn ang="0">
                  <a:pos x="1094" y="40"/>
                </a:cxn>
                <a:cxn ang="0">
                  <a:pos x="1070" y="54"/>
                </a:cxn>
                <a:cxn ang="0">
                  <a:pos x="1034" y="74"/>
                </a:cxn>
                <a:cxn ang="0">
                  <a:pos x="1004" y="74"/>
                </a:cxn>
                <a:cxn ang="0">
                  <a:pos x="986" y="74"/>
                </a:cxn>
                <a:cxn ang="0">
                  <a:pos x="956" y="81"/>
                </a:cxn>
                <a:cxn ang="0">
                  <a:pos x="920" y="94"/>
                </a:cxn>
                <a:cxn ang="0">
                  <a:pos x="884" y="107"/>
                </a:cxn>
                <a:cxn ang="0">
                  <a:pos x="843" y="128"/>
                </a:cxn>
                <a:cxn ang="0">
                  <a:pos x="813" y="141"/>
                </a:cxn>
                <a:cxn ang="0">
                  <a:pos x="789" y="148"/>
                </a:cxn>
                <a:cxn ang="0">
                  <a:pos x="783" y="154"/>
                </a:cxn>
                <a:cxn ang="0">
                  <a:pos x="556" y="228"/>
                </a:cxn>
                <a:cxn ang="0">
                  <a:pos x="394" y="294"/>
                </a:cxn>
                <a:cxn ang="0">
                  <a:pos x="107" y="462"/>
                </a:cxn>
                <a:cxn ang="0">
                  <a:pos x="0" y="536"/>
                </a:cxn>
                <a:cxn ang="0">
                  <a:pos x="3240" y="536"/>
                </a:cxn>
                <a:cxn ang="0">
                  <a:pos x="3132" y="469"/>
                </a:cxn>
                <a:cxn ang="0">
                  <a:pos x="3132" y="469"/>
                </a:cxn>
              </a:cxnLst>
              <a:rect l="0" t="0" r="r" b="b"/>
              <a:pathLst>
                <a:path w="3240" h="536">
                  <a:moveTo>
                    <a:pt x="3132" y="469"/>
                  </a:moveTo>
                  <a:lnTo>
                    <a:pt x="2995" y="395"/>
                  </a:lnTo>
                  <a:lnTo>
                    <a:pt x="2911" y="375"/>
                  </a:lnTo>
                  <a:lnTo>
                    <a:pt x="2678" y="228"/>
                  </a:lnTo>
                  <a:lnTo>
                    <a:pt x="2553" y="74"/>
                  </a:lnTo>
                  <a:lnTo>
                    <a:pt x="2457" y="7"/>
                  </a:lnTo>
                  <a:lnTo>
                    <a:pt x="2403" y="47"/>
                  </a:lnTo>
                  <a:lnTo>
                    <a:pt x="2289" y="74"/>
                  </a:lnTo>
                  <a:lnTo>
                    <a:pt x="2134" y="74"/>
                  </a:lnTo>
                  <a:lnTo>
                    <a:pt x="2044" y="128"/>
                  </a:lnTo>
                  <a:lnTo>
                    <a:pt x="1775" y="222"/>
                  </a:lnTo>
                  <a:lnTo>
                    <a:pt x="1602" y="181"/>
                  </a:lnTo>
                  <a:lnTo>
                    <a:pt x="1560" y="101"/>
                  </a:lnTo>
                  <a:lnTo>
                    <a:pt x="1542" y="87"/>
                  </a:lnTo>
                  <a:lnTo>
                    <a:pt x="1446" y="60"/>
                  </a:lnTo>
                  <a:lnTo>
                    <a:pt x="1375" y="74"/>
                  </a:lnTo>
                  <a:lnTo>
                    <a:pt x="1309" y="87"/>
                  </a:lnTo>
                  <a:lnTo>
                    <a:pt x="1243" y="13"/>
                  </a:lnTo>
                  <a:lnTo>
                    <a:pt x="1225" y="0"/>
                  </a:lnTo>
                  <a:lnTo>
                    <a:pt x="1189" y="0"/>
                  </a:lnTo>
                  <a:lnTo>
                    <a:pt x="1106" y="34"/>
                  </a:lnTo>
                  <a:lnTo>
                    <a:pt x="1106" y="34"/>
                  </a:lnTo>
                  <a:lnTo>
                    <a:pt x="1094" y="40"/>
                  </a:lnTo>
                  <a:lnTo>
                    <a:pt x="1070" y="54"/>
                  </a:lnTo>
                  <a:lnTo>
                    <a:pt x="1034" y="74"/>
                  </a:lnTo>
                  <a:lnTo>
                    <a:pt x="1004" y="74"/>
                  </a:lnTo>
                  <a:lnTo>
                    <a:pt x="986" y="74"/>
                  </a:lnTo>
                  <a:lnTo>
                    <a:pt x="956" y="81"/>
                  </a:lnTo>
                  <a:lnTo>
                    <a:pt x="920" y="94"/>
                  </a:lnTo>
                  <a:lnTo>
                    <a:pt x="884" y="107"/>
                  </a:lnTo>
                  <a:lnTo>
                    <a:pt x="843" y="128"/>
                  </a:lnTo>
                  <a:lnTo>
                    <a:pt x="813" y="141"/>
                  </a:lnTo>
                  <a:lnTo>
                    <a:pt x="789" y="148"/>
                  </a:lnTo>
                  <a:lnTo>
                    <a:pt x="783" y="154"/>
                  </a:lnTo>
                  <a:lnTo>
                    <a:pt x="556" y="228"/>
                  </a:lnTo>
                  <a:lnTo>
                    <a:pt x="394" y="294"/>
                  </a:lnTo>
                  <a:lnTo>
                    <a:pt x="107" y="462"/>
                  </a:lnTo>
                  <a:lnTo>
                    <a:pt x="0" y="536"/>
                  </a:lnTo>
                  <a:lnTo>
                    <a:pt x="3240" y="536"/>
                  </a:lnTo>
                  <a:lnTo>
                    <a:pt x="3132" y="469"/>
                  </a:lnTo>
                  <a:lnTo>
                    <a:pt x="3132" y="469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grpSp>
          <p:nvGrpSpPr>
            <p:cNvPr id="4" name="Group 8"/>
            <p:cNvGrpSpPr>
              <a:grpSpLocks/>
            </p:cNvGrpSpPr>
            <p:nvPr userDrawn="1"/>
          </p:nvGrpSpPr>
          <p:grpSpPr bwMode="auto">
            <a:xfrm>
              <a:off x="2486" y="3792"/>
              <a:ext cx="2458" cy="540"/>
              <a:chOff x="2486" y="3792"/>
              <a:chExt cx="2458" cy="540"/>
            </a:xfrm>
          </p:grpSpPr>
          <p:sp>
            <p:nvSpPr>
              <p:cNvPr id="41993" name="Freeform 9"/>
              <p:cNvSpPr>
                <a:spLocks/>
              </p:cNvSpPr>
              <p:nvPr userDrawn="1"/>
            </p:nvSpPr>
            <p:spPr bwMode="ltGray">
              <a:xfrm>
                <a:off x="3948" y="3799"/>
                <a:ext cx="996" cy="533"/>
              </a:xfrm>
              <a:custGeom>
                <a:avLst/>
                <a:gdLst/>
                <a:ahLst/>
                <a:cxnLst>
                  <a:cxn ang="0">
                    <a:pos x="636" y="373"/>
                  </a:cxn>
                  <a:cxn ang="0">
                    <a:pos x="495" y="370"/>
                  </a:cxn>
                  <a:cxn ang="0">
                    <a:pos x="280" y="249"/>
                  </a:cxn>
                  <a:cxn ang="0">
                    <a:pos x="127" y="66"/>
                  </a:cxn>
                  <a:cxn ang="0">
                    <a:pos x="0" y="0"/>
                  </a:cxn>
                  <a:cxn ang="0">
                    <a:pos x="22" y="26"/>
                  </a:cxn>
                  <a:cxn ang="0">
                    <a:pos x="0" y="65"/>
                  </a:cxn>
                  <a:cxn ang="0">
                    <a:pos x="30" y="119"/>
                  </a:cxn>
                  <a:cxn ang="0">
                    <a:pos x="75" y="243"/>
                  </a:cxn>
                  <a:cxn ang="0">
                    <a:pos x="45" y="422"/>
                  </a:cxn>
                  <a:cxn ang="0">
                    <a:pos x="200" y="329"/>
                  </a:cxn>
                  <a:cxn ang="0">
                    <a:pos x="612" y="533"/>
                  </a:cxn>
                  <a:cxn ang="0">
                    <a:pos x="996" y="529"/>
                  </a:cxn>
                  <a:cxn ang="0">
                    <a:pos x="828" y="473"/>
                  </a:cxn>
                  <a:cxn ang="0">
                    <a:pos x="636" y="373"/>
                  </a:cxn>
                </a:cxnLst>
                <a:rect l="0" t="0" r="r" b="b"/>
                <a:pathLst>
                  <a:path w="996" h="533">
                    <a:moveTo>
                      <a:pt x="636" y="373"/>
                    </a:moveTo>
                    <a:lnTo>
                      <a:pt x="495" y="370"/>
                    </a:lnTo>
                    <a:lnTo>
                      <a:pt x="280" y="249"/>
                    </a:lnTo>
                    <a:lnTo>
                      <a:pt x="127" y="66"/>
                    </a:lnTo>
                    <a:lnTo>
                      <a:pt x="0" y="0"/>
                    </a:lnTo>
                    <a:lnTo>
                      <a:pt x="22" y="26"/>
                    </a:lnTo>
                    <a:lnTo>
                      <a:pt x="0" y="65"/>
                    </a:lnTo>
                    <a:lnTo>
                      <a:pt x="30" y="119"/>
                    </a:lnTo>
                    <a:lnTo>
                      <a:pt x="75" y="243"/>
                    </a:lnTo>
                    <a:lnTo>
                      <a:pt x="45" y="422"/>
                    </a:lnTo>
                    <a:lnTo>
                      <a:pt x="200" y="329"/>
                    </a:lnTo>
                    <a:lnTo>
                      <a:pt x="612" y="533"/>
                    </a:lnTo>
                    <a:lnTo>
                      <a:pt x="996" y="529"/>
                    </a:lnTo>
                    <a:lnTo>
                      <a:pt x="828" y="473"/>
                    </a:lnTo>
                    <a:lnTo>
                      <a:pt x="636" y="373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1994" name="Freeform 10"/>
              <p:cNvSpPr>
                <a:spLocks/>
              </p:cNvSpPr>
              <p:nvPr userDrawn="1"/>
            </p:nvSpPr>
            <p:spPr bwMode="ltGray">
              <a:xfrm>
                <a:off x="2677" y="3792"/>
                <a:ext cx="186" cy="395"/>
              </a:xfrm>
              <a:custGeom>
                <a:avLst/>
                <a:gdLst/>
                <a:ahLst/>
                <a:cxnLst>
                  <a:cxn ang="0">
                    <a:pos x="36" y="0"/>
                  </a:cxn>
                  <a:cxn ang="0">
                    <a:pos x="54" y="18"/>
                  </a:cxn>
                  <a:cxn ang="0">
                    <a:pos x="24" y="30"/>
                  </a:cxn>
                  <a:cxn ang="0">
                    <a:pos x="18" y="66"/>
                  </a:cxn>
                  <a:cxn ang="0">
                    <a:pos x="42" y="114"/>
                  </a:cxn>
                  <a:cxn ang="0">
                    <a:pos x="48" y="162"/>
                  </a:cxn>
                  <a:cxn ang="0">
                    <a:pos x="0" y="353"/>
                  </a:cxn>
                  <a:cxn ang="0">
                    <a:pos x="54" y="233"/>
                  </a:cxn>
                  <a:cxn ang="0">
                    <a:pos x="84" y="216"/>
                  </a:cxn>
                  <a:cxn ang="0">
                    <a:pos x="126" y="126"/>
                  </a:cxn>
                  <a:cxn ang="0">
                    <a:pos x="144" y="120"/>
                  </a:cxn>
                  <a:cxn ang="0">
                    <a:pos x="144" y="90"/>
                  </a:cxn>
                  <a:cxn ang="0">
                    <a:pos x="186" y="66"/>
                  </a:cxn>
                  <a:cxn ang="0">
                    <a:pos x="162" y="60"/>
                  </a:cxn>
                  <a:cxn ang="0">
                    <a:pos x="36" y="0"/>
                  </a:cxn>
                  <a:cxn ang="0">
                    <a:pos x="36" y="0"/>
                  </a:cxn>
                </a:cxnLst>
                <a:rect l="0" t="0" r="r" b="b"/>
                <a:pathLst>
                  <a:path w="186" h="353">
                    <a:moveTo>
                      <a:pt x="36" y="0"/>
                    </a:moveTo>
                    <a:lnTo>
                      <a:pt x="54" y="18"/>
                    </a:lnTo>
                    <a:lnTo>
                      <a:pt x="24" y="30"/>
                    </a:lnTo>
                    <a:lnTo>
                      <a:pt x="18" y="66"/>
                    </a:lnTo>
                    <a:lnTo>
                      <a:pt x="42" y="114"/>
                    </a:lnTo>
                    <a:lnTo>
                      <a:pt x="48" y="162"/>
                    </a:lnTo>
                    <a:lnTo>
                      <a:pt x="0" y="353"/>
                    </a:lnTo>
                    <a:lnTo>
                      <a:pt x="54" y="233"/>
                    </a:lnTo>
                    <a:lnTo>
                      <a:pt x="84" y="216"/>
                    </a:lnTo>
                    <a:lnTo>
                      <a:pt x="126" y="126"/>
                    </a:lnTo>
                    <a:lnTo>
                      <a:pt x="144" y="120"/>
                    </a:lnTo>
                    <a:lnTo>
                      <a:pt x="144" y="90"/>
                    </a:lnTo>
                    <a:lnTo>
                      <a:pt x="186" y="66"/>
                    </a:lnTo>
                    <a:lnTo>
                      <a:pt x="162" y="60"/>
                    </a:lnTo>
                    <a:lnTo>
                      <a:pt x="36" y="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1995" name="Freeform 11"/>
              <p:cNvSpPr>
                <a:spLocks/>
              </p:cNvSpPr>
              <p:nvPr userDrawn="1"/>
            </p:nvSpPr>
            <p:spPr bwMode="ltGray">
              <a:xfrm>
                <a:off x="3030" y="3893"/>
                <a:ext cx="378" cy="271"/>
              </a:xfrm>
              <a:custGeom>
                <a:avLst/>
                <a:gdLst/>
                <a:ahLst/>
                <a:cxnLst>
                  <a:cxn ang="0">
                    <a:pos x="18" y="0"/>
                  </a:cxn>
                  <a:cxn ang="0">
                    <a:pos x="12" y="13"/>
                  </a:cxn>
                  <a:cxn ang="0">
                    <a:pos x="0" y="40"/>
                  </a:cxn>
                  <a:cxn ang="0">
                    <a:pos x="60" y="121"/>
                  </a:cxn>
                  <a:cxn ang="0">
                    <a:pos x="310" y="271"/>
                  </a:cxn>
                  <a:cxn ang="0">
                    <a:pos x="290" y="139"/>
                  </a:cxn>
                  <a:cxn ang="0">
                    <a:pos x="378" y="76"/>
                  </a:cxn>
                  <a:cxn ang="0">
                    <a:pos x="251" y="94"/>
                  </a:cxn>
                  <a:cxn ang="0">
                    <a:pos x="90" y="54"/>
                  </a:cxn>
                  <a:cxn ang="0">
                    <a:pos x="18" y="0"/>
                  </a:cxn>
                  <a:cxn ang="0">
                    <a:pos x="18" y="0"/>
                  </a:cxn>
                </a:cxnLst>
                <a:rect l="0" t="0" r="r" b="b"/>
                <a:pathLst>
                  <a:path w="378" h="271">
                    <a:moveTo>
                      <a:pt x="18" y="0"/>
                    </a:moveTo>
                    <a:lnTo>
                      <a:pt x="12" y="13"/>
                    </a:lnTo>
                    <a:lnTo>
                      <a:pt x="0" y="40"/>
                    </a:lnTo>
                    <a:lnTo>
                      <a:pt x="60" y="121"/>
                    </a:lnTo>
                    <a:lnTo>
                      <a:pt x="310" y="271"/>
                    </a:lnTo>
                    <a:lnTo>
                      <a:pt x="290" y="139"/>
                    </a:lnTo>
                    <a:lnTo>
                      <a:pt x="378" y="76"/>
                    </a:lnTo>
                    <a:lnTo>
                      <a:pt x="251" y="94"/>
                    </a:lnTo>
                    <a:lnTo>
                      <a:pt x="90" y="54"/>
                    </a:lnTo>
                    <a:lnTo>
                      <a:pt x="18" y="0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1996" name="Freeform 12"/>
              <p:cNvSpPr>
                <a:spLocks/>
              </p:cNvSpPr>
              <p:nvPr userDrawn="1"/>
            </p:nvSpPr>
            <p:spPr bwMode="ltGray">
              <a:xfrm>
                <a:off x="3628" y="3866"/>
                <a:ext cx="155" cy="74"/>
              </a:xfrm>
              <a:custGeom>
                <a:avLst/>
                <a:gdLst/>
                <a:ahLst/>
                <a:cxnLst>
                  <a:cxn ang="0">
                    <a:pos x="114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6" y="6"/>
                  </a:cxn>
                  <a:cxn ang="0">
                    <a:pos x="6" y="18"/>
                  </a:cxn>
                  <a:cxn ang="0">
                    <a:pos x="0" y="24"/>
                  </a:cxn>
                  <a:cxn ang="0">
                    <a:pos x="78" y="60"/>
                  </a:cxn>
                  <a:cxn ang="0">
                    <a:pos x="96" y="42"/>
                  </a:cxn>
                  <a:cxn ang="0">
                    <a:pos x="155" y="66"/>
                  </a:cxn>
                  <a:cxn ang="0">
                    <a:pos x="126" y="24"/>
                  </a:cxn>
                  <a:cxn ang="0">
                    <a:pos x="149" y="0"/>
                  </a:cxn>
                  <a:cxn ang="0">
                    <a:pos x="114" y="0"/>
                  </a:cxn>
                  <a:cxn ang="0">
                    <a:pos x="114" y="0"/>
                  </a:cxn>
                </a:cxnLst>
                <a:rect l="0" t="0" r="r" b="b"/>
                <a:pathLst>
                  <a:path w="155" h="66">
                    <a:moveTo>
                      <a:pt x="114" y="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6" y="6"/>
                    </a:lnTo>
                    <a:lnTo>
                      <a:pt x="6" y="18"/>
                    </a:lnTo>
                    <a:lnTo>
                      <a:pt x="0" y="24"/>
                    </a:lnTo>
                    <a:lnTo>
                      <a:pt x="78" y="60"/>
                    </a:lnTo>
                    <a:lnTo>
                      <a:pt x="96" y="42"/>
                    </a:lnTo>
                    <a:lnTo>
                      <a:pt x="155" y="66"/>
                    </a:lnTo>
                    <a:lnTo>
                      <a:pt x="126" y="24"/>
                    </a:lnTo>
                    <a:lnTo>
                      <a:pt x="149" y="0"/>
                    </a:lnTo>
                    <a:lnTo>
                      <a:pt x="114" y="0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1997" name="Freeform 13"/>
              <p:cNvSpPr>
                <a:spLocks/>
              </p:cNvSpPr>
              <p:nvPr userDrawn="1"/>
            </p:nvSpPr>
            <p:spPr bwMode="ltGray">
              <a:xfrm>
                <a:off x="2486" y="3859"/>
                <a:ext cx="42" cy="81"/>
              </a:xfrm>
              <a:custGeom>
                <a:avLst/>
                <a:gdLst/>
                <a:ahLst/>
                <a:cxnLst>
                  <a:cxn ang="0">
                    <a:pos x="6" y="36"/>
                  </a:cxn>
                  <a:cxn ang="0">
                    <a:pos x="0" y="18"/>
                  </a:cxn>
                  <a:cxn ang="0">
                    <a:pos x="12" y="6"/>
                  </a:cxn>
                  <a:cxn ang="0">
                    <a:pos x="0" y="6"/>
                  </a:cxn>
                  <a:cxn ang="0">
                    <a:pos x="12" y="6"/>
                  </a:cxn>
                  <a:cxn ang="0">
                    <a:pos x="24" y="6"/>
                  </a:cxn>
                  <a:cxn ang="0">
                    <a:pos x="36" y="6"/>
                  </a:cxn>
                  <a:cxn ang="0">
                    <a:pos x="42" y="0"/>
                  </a:cxn>
                  <a:cxn ang="0">
                    <a:pos x="30" y="18"/>
                  </a:cxn>
                  <a:cxn ang="0">
                    <a:pos x="42" y="48"/>
                  </a:cxn>
                  <a:cxn ang="0">
                    <a:pos x="12" y="72"/>
                  </a:cxn>
                  <a:cxn ang="0">
                    <a:pos x="6" y="36"/>
                  </a:cxn>
                  <a:cxn ang="0">
                    <a:pos x="6" y="36"/>
                  </a:cxn>
                </a:cxnLst>
                <a:rect l="0" t="0" r="r" b="b"/>
                <a:pathLst>
                  <a:path w="42" h="72">
                    <a:moveTo>
                      <a:pt x="6" y="36"/>
                    </a:moveTo>
                    <a:lnTo>
                      <a:pt x="0" y="18"/>
                    </a:lnTo>
                    <a:lnTo>
                      <a:pt x="12" y="6"/>
                    </a:lnTo>
                    <a:lnTo>
                      <a:pt x="0" y="6"/>
                    </a:lnTo>
                    <a:lnTo>
                      <a:pt x="12" y="6"/>
                    </a:lnTo>
                    <a:lnTo>
                      <a:pt x="24" y="6"/>
                    </a:lnTo>
                    <a:lnTo>
                      <a:pt x="36" y="6"/>
                    </a:lnTo>
                    <a:lnTo>
                      <a:pt x="42" y="0"/>
                    </a:lnTo>
                    <a:lnTo>
                      <a:pt x="30" y="18"/>
                    </a:lnTo>
                    <a:lnTo>
                      <a:pt x="42" y="48"/>
                    </a:lnTo>
                    <a:lnTo>
                      <a:pt x="12" y="72"/>
                    </a:lnTo>
                    <a:lnTo>
                      <a:pt x="6" y="36"/>
                    </a:lnTo>
                    <a:lnTo>
                      <a:pt x="6" y="36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41998" name="Freeform 14"/>
            <p:cNvSpPr>
              <a:spLocks/>
            </p:cNvSpPr>
            <p:nvPr userDrawn="1"/>
          </p:nvSpPr>
          <p:spPr bwMode="ltGray">
            <a:xfrm>
              <a:off x="0" y="3792"/>
              <a:ext cx="3976" cy="535"/>
            </a:xfrm>
            <a:custGeom>
              <a:avLst/>
              <a:gdLst/>
              <a:ahLst/>
              <a:cxnLst>
                <a:cxn ang="0">
                  <a:pos x="3976" y="527"/>
                </a:cxn>
                <a:cxn ang="0">
                  <a:pos x="3970" y="527"/>
                </a:cxn>
                <a:cxn ang="0">
                  <a:pos x="3844" y="509"/>
                </a:cxn>
                <a:cxn ang="0">
                  <a:pos x="2487" y="305"/>
                </a:cxn>
                <a:cxn ang="0">
                  <a:pos x="2039" y="36"/>
                </a:cxn>
                <a:cxn ang="0">
                  <a:pos x="1907" y="24"/>
                </a:cxn>
                <a:cxn ang="0">
                  <a:pos x="1883" y="54"/>
                </a:cxn>
                <a:cxn ang="0">
                  <a:pos x="1859" y="54"/>
                </a:cxn>
                <a:cxn ang="0">
                  <a:pos x="1830" y="30"/>
                </a:cxn>
                <a:cxn ang="0">
                  <a:pos x="1704" y="102"/>
                </a:cxn>
                <a:cxn ang="0">
                  <a:pos x="1608" y="126"/>
                </a:cxn>
                <a:cxn ang="0">
                  <a:pos x="1561" y="132"/>
                </a:cxn>
                <a:cxn ang="0">
                  <a:pos x="1495" y="102"/>
                </a:cxn>
                <a:cxn ang="0">
                  <a:pos x="1357" y="126"/>
                </a:cxn>
                <a:cxn ang="0">
                  <a:pos x="1285" y="24"/>
                </a:cxn>
                <a:cxn ang="0">
                  <a:pos x="1280" y="18"/>
                </a:cxn>
                <a:cxn ang="0">
                  <a:pos x="1262" y="12"/>
                </a:cxn>
                <a:cxn ang="0">
                  <a:pos x="1238" y="6"/>
                </a:cxn>
                <a:cxn ang="0">
                  <a:pos x="1220" y="0"/>
                </a:cxn>
                <a:cxn ang="0">
                  <a:pos x="1196" y="0"/>
                </a:cxn>
                <a:cxn ang="0">
                  <a:pos x="1166" y="0"/>
                </a:cxn>
                <a:cxn ang="0">
                  <a:pos x="1142" y="0"/>
                </a:cxn>
                <a:cxn ang="0">
                  <a:pos x="1136" y="0"/>
                </a:cxn>
                <a:cxn ang="0">
                  <a:pos x="1130" y="0"/>
                </a:cxn>
                <a:cxn ang="0">
                  <a:pos x="1124" y="6"/>
                </a:cxn>
                <a:cxn ang="0">
                  <a:pos x="1118" y="12"/>
                </a:cxn>
                <a:cxn ang="0">
                  <a:pos x="1100" y="18"/>
                </a:cxn>
                <a:cxn ang="0">
                  <a:pos x="1088" y="18"/>
                </a:cxn>
                <a:cxn ang="0">
                  <a:pos x="1070" y="24"/>
                </a:cxn>
                <a:cxn ang="0">
                  <a:pos x="1052" y="30"/>
                </a:cxn>
                <a:cxn ang="0">
                  <a:pos x="1034" y="36"/>
                </a:cxn>
                <a:cxn ang="0">
                  <a:pos x="1028" y="42"/>
                </a:cxn>
                <a:cxn ang="0">
                  <a:pos x="969" y="60"/>
                </a:cxn>
                <a:cxn ang="0">
                  <a:pos x="921" y="72"/>
                </a:cxn>
                <a:cxn ang="0">
                  <a:pos x="855" y="48"/>
                </a:cxn>
                <a:cxn ang="0">
                  <a:pos x="825" y="48"/>
                </a:cxn>
                <a:cxn ang="0">
                  <a:pos x="759" y="72"/>
                </a:cxn>
                <a:cxn ang="0">
                  <a:pos x="735" y="72"/>
                </a:cxn>
                <a:cxn ang="0">
                  <a:pos x="706" y="60"/>
                </a:cxn>
                <a:cxn ang="0">
                  <a:pos x="640" y="60"/>
                </a:cxn>
                <a:cxn ang="0">
                  <a:pos x="544" y="72"/>
                </a:cxn>
                <a:cxn ang="0">
                  <a:pos x="389" y="18"/>
                </a:cxn>
                <a:cxn ang="0">
                  <a:pos x="323" y="60"/>
                </a:cxn>
                <a:cxn ang="0">
                  <a:pos x="317" y="60"/>
                </a:cxn>
                <a:cxn ang="0">
                  <a:pos x="305" y="72"/>
                </a:cxn>
                <a:cxn ang="0">
                  <a:pos x="287" y="78"/>
                </a:cxn>
                <a:cxn ang="0">
                  <a:pos x="263" y="90"/>
                </a:cxn>
                <a:cxn ang="0">
                  <a:pos x="203" y="120"/>
                </a:cxn>
                <a:cxn ang="0">
                  <a:pos x="149" y="150"/>
                </a:cxn>
                <a:cxn ang="0">
                  <a:pos x="78" y="168"/>
                </a:cxn>
                <a:cxn ang="0">
                  <a:pos x="0" y="180"/>
                </a:cxn>
                <a:cxn ang="0">
                  <a:pos x="0" y="527"/>
                </a:cxn>
                <a:cxn ang="0">
                  <a:pos x="1010" y="527"/>
                </a:cxn>
                <a:cxn ang="0">
                  <a:pos x="3725" y="527"/>
                </a:cxn>
                <a:cxn ang="0">
                  <a:pos x="3976" y="527"/>
                </a:cxn>
                <a:cxn ang="0">
                  <a:pos x="3976" y="527"/>
                </a:cxn>
              </a:cxnLst>
              <a:rect l="0" t="0" r="r" b="b"/>
              <a:pathLst>
                <a:path w="3976" h="527">
                  <a:moveTo>
                    <a:pt x="3976" y="527"/>
                  </a:moveTo>
                  <a:lnTo>
                    <a:pt x="3970" y="527"/>
                  </a:lnTo>
                  <a:lnTo>
                    <a:pt x="3844" y="509"/>
                  </a:lnTo>
                  <a:lnTo>
                    <a:pt x="2487" y="305"/>
                  </a:lnTo>
                  <a:lnTo>
                    <a:pt x="2039" y="36"/>
                  </a:lnTo>
                  <a:lnTo>
                    <a:pt x="1907" y="24"/>
                  </a:lnTo>
                  <a:lnTo>
                    <a:pt x="1883" y="54"/>
                  </a:lnTo>
                  <a:lnTo>
                    <a:pt x="1859" y="54"/>
                  </a:lnTo>
                  <a:lnTo>
                    <a:pt x="1830" y="30"/>
                  </a:lnTo>
                  <a:lnTo>
                    <a:pt x="1704" y="102"/>
                  </a:lnTo>
                  <a:lnTo>
                    <a:pt x="1608" y="126"/>
                  </a:lnTo>
                  <a:lnTo>
                    <a:pt x="1561" y="132"/>
                  </a:lnTo>
                  <a:lnTo>
                    <a:pt x="1495" y="102"/>
                  </a:lnTo>
                  <a:lnTo>
                    <a:pt x="1357" y="126"/>
                  </a:lnTo>
                  <a:lnTo>
                    <a:pt x="1285" y="24"/>
                  </a:lnTo>
                  <a:lnTo>
                    <a:pt x="1280" y="18"/>
                  </a:lnTo>
                  <a:lnTo>
                    <a:pt x="1262" y="12"/>
                  </a:lnTo>
                  <a:lnTo>
                    <a:pt x="1238" y="6"/>
                  </a:lnTo>
                  <a:lnTo>
                    <a:pt x="1220" y="0"/>
                  </a:lnTo>
                  <a:lnTo>
                    <a:pt x="1196" y="0"/>
                  </a:lnTo>
                  <a:lnTo>
                    <a:pt x="1166" y="0"/>
                  </a:lnTo>
                  <a:lnTo>
                    <a:pt x="1142" y="0"/>
                  </a:lnTo>
                  <a:lnTo>
                    <a:pt x="1136" y="0"/>
                  </a:lnTo>
                  <a:lnTo>
                    <a:pt x="1130" y="0"/>
                  </a:lnTo>
                  <a:lnTo>
                    <a:pt x="1124" y="6"/>
                  </a:lnTo>
                  <a:lnTo>
                    <a:pt x="1118" y="12"/>
                  </a:lnTo>
                  <a:lnTo>
                    <a:pt x="1100" y="18"/>
                  </a:lnTo>
                  <a:lnTo>
                    <a:pt x="1088" y="18"/>
                  </a:lnTo>
                  <a:lnTo>
                    <a:pt x="1070" y="24"/>
                  </a:lnTo>
                  <a:lnTo>
                    <a:pt x="1052" y="30"/>
                  </a:lnTo>
                  <a:lnTo>
                    <a:pt x="1034" y="36"/>
                  </a:lnTo>
                  <a:lnTo>
                    <a:pt x="1028" y="42"/>
                  </a:lnTo>
                  <a:lnTo>
                    <a:pt x="969" y="60"/>
                  </a:lnTo>
                  <a:lnTo>
                    <a:pt x="921" y="72"/>
                  </a:lnTo>
                  <a:lnTo>
                    <a:pt x="855" y="48"/>
                  </a:lnTo>
                  <a:lnTo>
                    <a:pt x="825" y="48"/>
                  </a:lnTo>
                  <a:lnTo>
                    <a:pt x="759" y="72"/>
                  </a:lnTo>
                  <a:lnTo>
                    <a:pt x="735" y="72"/>
                  </a:lnTo>
                  <a:lnTo>
                    <a:pt x="706" y="60"/>
                  </a:lnTo>
                  <a:lnTo>
                    <a:pt x="640" y="60"/>
                  </a:lnTo>
                  <a:lnTo>
                    <a:pt x="544" y="72"/>
                  </a:lnTo>
                  <a:lnTo>
                    <a:pt x="389" y="18"/>
                  </a:lnTo>
                  <a:lnTo>
                    <a:pt x="323" y="60"/>
                  </a:lnTo>
                  <a:lnTo>
                    <a:pt x="317" y="60"/>
                  </a:lnTo>
                  <a:lnTo>
                    <a:pt x="305" y="72"/>
                  </a:lnTo>
                  <a:lnTo>
                    <a:pt x="287" y="78"/>
                  </a:lnTo>
                  <a:lnTo>
                    <a:pt x="263" y="90"/>
                  </a:lnTo>
                  <a:lnTo>
                    <a:pt x="203" y="120"/>
                  </a:lnTo>
                  <a:lnTo>
                    <a:pt x="149" y="150"/>
                  </a:lnTo>
                  <a:lnTo>
                    <a:pt x="78" y="168"/>
                  </a:lnTo>
                  <a:lnTo>
                    <a:pt x="0" y="180"/>
                  </a:lnTo>
                  <a:lnTo>
                    <a:pt x="0" y="527"/>
                  </a:lnTo>
                  <a:lnTo>
                    <a:pt x="1010" y="527"/>
                  </a:lnTo>
                  <a:lnTo>
                    <a:pt x="3725" y="527"/>
                  </a:lnTo>
                  <a:lnTo>
                    <a:pt x="3976" y="527"/>
                  </a:lnTo>
                  <a:lnTo>
                    <a:pt x="3976" y="527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75686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5" name="Group 15"/>
          <p:cNvGrpSpPr>
            <a:grpSpLocks/>
          </p:cNvGrpSpPr>
          <p:nvPr/>
        </p:nvGrpSpPr>
        <p:grpSpPr bwMode="auto">
          <a:xfrm>
            <a:off x="627063" y="6021388"/>
            <a:ext cx="5684837" cy="849312"/>
            <a:chOff x="395" y="3793"/>
            <a:chExt cx="3581" cy="535"/>
          </a:xfrm>
        </p:grpSpPr>
        <p:sp>
          <p:nvSpPr>
            <p:cNvPr id="42000" name="Freeform 16"/>
            <p:cNvSpPr>
              <a:spLocks/>
            </p:cNvSpPr>
            <p:nvPr/>
          </p:nvSpPr>
          <p:spPr bwMode="auto">
            <a:xfrm>
              <a:off x="1196" y="3793"/>
              <a:ext cx="365" cy="291"/>
            </a:xfrm>
            <a:custGeom>
              <a:avLst/>
              <a:gdLst/>
              <a:ahLst/>
              <a:cxnLst>
                <a:cxn ang="0">
                  <a:pos x="24" y="24"/>
                </a:cxn>
                <a:cxn ang="0">
                  <a:pos x="0" y="60"/>
                </a:cxn>
                <a:cxn ang="0">
                  <a:pos x="66" y="108"/>
                </a:cxn>
                <a:cxn ang="0">
                  <a:pos x="143" y="180"/>
                </a:cxn>
                <a:cxn ang="0">
                  <a:pos x="191" y="168"/>
                </a:cxn>
                <a:cxn ang="0">
                  <a:pos x="341" y="287"/>
                </a:cxn>
                <a:cxn ang="0">
                  <a:pos x="305" y="174"/>
                </a:cxn>
                <a:cxn ang="0">
                  <a:pos x="365" y="132"/>
                </a:cxn>
                <a:cxn ang="0">
                  <a:pos x="359" y="126"/>
                </a:cxn>
                <a:cxn ang="0">
                  <a:pos x="335" y="114"/>
                </a:cxn>
                <a:cxn ang="0">
                  <a:pos x="299" y="90"/>
                </a:cxn>
                <a:cxn ang="0">
                  <a:pos x="257" y="72"/>
                </a:cxn>
                <a:cxn ang="0">
                  <a:pos x="215" y="54"/>
                </a:cxn>
                <a:cxn ang="0">
                  <a:pos x="173" y="36"/>
                </a:cxn>
                <a:cxn ang="0">
                  <a:pos x="143" y="24"/>
                </a:cxn>
                <a:cxn ang="0">
                  <a:pos x="131" y="18"/>
                </a:cxn>
                <a:cxn ang="0">
                  <a:pos x="107" y="18"/>
                </a:cxn>
                <a:cxn ang="0">
                  <a:pos x="95" y="18"/>
                </a:cxn>
                <a:cxn ang="0">
                  <a:pos x="72" y="12"/>
                </a:cxn>
                <a:cxn ang="0">
                  <a:pos x="66" y="12"/>
                </a:cxn>
                <a:cxn ang="0">
                  <a:pos x="54" y="6"/>
                </a:cxn>
                <a:cxn ang="0">
                  <a:pos x="42" y="0"/>
                </a:cxn>
                <a:cxn ang="0">
                  <a:pos x="30" y="0"/>
                </a:cxn>
                <a:cxn ang="0">
                  <a:pos x="24" y="24"/>
                </a:cxn>
                <a:cxn ang="0">
                  <a:pos x="24" y="24"/>
                </a:cxn>
              </a:cxnLst>
              <a:rect l="0" t="0" r="r" b="b"/>
              <a:pathLst>
                <a:path w="365" h="287">
                  <a:moveTo>
                    <a:pt x="24" y="24"/>
                  </a:moveTo>
                  <a:lnTo>
                    <a:pt x="0" y="60"/>
                  </a:lnTo>
                  <a:lnTo>
                    <a:pt x="66" y="108"/>
                  </a:lnTo>
                  <a:lnTo>
                    <a:pt x="143" y="180"/>
                  </a:lnTo>
                  <a:lnTo>
                    <a:pt x="191" y="168"/>
                  </a:lnTo>
                  <a:lnTo>
                    <a:pt x="341" y="287"/>
                  </a:lnTo>
                  <a:lnTo>
                    <a:pt x="305" y="174"/>
                  </a:lnTo>
                  <a:lnTo>
                    <a:pt x="365" y="132"/>
                  </a:lnTo>
                  <a:lnTo>
                    <a:pt x="359" y="126"/>
                  </a:lnTo>
                  <a:lnTo>
                    <a:pt x="335" y="114"/>
                  </a:lnTo>
                  <a:lnTo>
                    <a:pt x="299" y="90"/>
                  </a:lnTo>
                  <a:lnTo>
                    <a:pt x="257" y="72"/>
                  </a:lnTo>
                  <a:lnTo>
                    <a:pt x="215" y="54"/>
                  </a:lnTo>
                  <a:lnTo>
                    <a:pt x="173" y="36"/>
                  </a:lnTo>
                  <a:lnTo>
                    <a:pt x="143" y="24"/>
                  </a:lnTo>
                  <a:lnTo>
                    <a:pt x="131" y="18"/>
                  </a:lnTo>
                  <a:lnTo>
                    <a:pt x="107" y="18"/>
                  </a:lnTo>
                  <a:lnTo>
                    <a:pt x="95" y="18"/>
                  </a:lnTo>
                  <a:lnTo>
                    <a:pt x="72" y="12"/>
                  </a:lnTo>
                  <a:lnTo>
                    <a:pt x="66" y="12"/>
                  </a:lnTo>
                  <a:lnTo>
                    <a:pt x="54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24" y="24"/>
                  </a:lnTo>
                  <a:lnTo>
                    <a:pt x="24" y="2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2001" name="Freeform 17"/>
            <p:cNvSpPr>
              <a:spLocks/>
            </p:cNvSpPr>
            <p:nvPr/>
          </p:nvSpPr>
          <p:spPr bwMode="auto">
            <a:xfrm>
              <a:off x="1943" y="3829"/>
              <a:ext cx="2033" cy="499"/>
            </a:xfrm>
            <a:custGeom>
              <a:avLst/>
              <a:gdLst/>
              <a:ahLst/>
              <a:cxnLst>
                <a:cxn ang="0">
                  <a:pos x="186" y="18"/>
                </a:cxn>
                <a:cxn ang="0">
                  <a:pos x="138" y="6"/>
                </a:cxn>
                <a:cxn ang="0">
                  <a:pos x="96" y="0"/>
                </a:cxn>
                <a:cxn ang="0">
                  <a:pos x="36" y="0"/>
                </a:cxn>
                <a:cxn ang="0">
                  <a:pos x="12" y="25"/>
                </a:cxn>
                <a:cxn ang="0">
                  <a:pos x="0" y="128"/>
                </a:cxn>
                <a:cxn ang="0">
                  <a:pos x="60" y="104"/>
                </a:cxn>
                <a:cxn ang="0">
                  <a:pos x="90" y="134"/>
                </a:cxn>
                <a:cxn ang="0">
                  <a:pos x="150" y="153"/>
                </a:cxn>
                <a:cxn ang="0">
                  <a:pos x="209" y="273"/>
                </a:cxn>
                <a:cxn ang="0">
                  <a:pos x="401" y="359"/>
                </a:cxn>
                <a:cxn ang="0">
                  <a:pos x="777" y="359"/>
                </a:cxn>
                <a:cxn ang="0">
                  <a:pos x="2033" y="499"/>
                </a:cxn>
                <a:cxn ang="0">
                  <a:pos x="2033" y="499"/>
                </a:cxn>
                <a:cxn ang="0">
                  <a:pos x="1991" y="493"/>
                </a:cxn>
                <a:cxn ang="0">
                  <a:pos x="676" y="243"/>
                </a:cxn>
                <a:cxn ang="0">
                  <a:pos x="514" y="159"/>
                </a:cxn>
                <a:cxn ang="0">
                  <a:pos x="425" y="110"/>
                </a:cxn>
                <a:cxn ang="0">
                  <a:pos x="365" y="92"/>
                </a:cxn>
                <a:cxn ang="0">
                  <a:pos x="281" y="61"/>
                </a:cxn>
                <a:cxn ang="0">
                  <a:pos x="186" y="18"/>
                </a:cxn>
                <a:cxn ang="0">
                  <a:pos x="186" y="18"/>
                </a:cxn>
              </a:cxnLst>
              <a:rect l="0" t="0" r="r" b="b"/>
              <a:pathLst>
                <a:path w="2033" h="499">
                  <a:moveTo>
                    <a:pt x="186" y="18"/>
                  </a:moveTo>
                  <a:lnTo>
                    <a:pt x="138" y="6"/>
                  </a:lnTo>
                  <a:lnTo>
                    <a:pt x="96" y="0"/>
                  </a:lnTo>
                  <a:lnTo>
                    <a:pt x="36" y="0"/>
                  </a:lnTo>
                  <a:lnTo>
                    <a:pt x="12" y="25"/>
                  </a:lnTo>
                  <a:lnTo>
                    <a:pt x="0" y="128"/>
                  </a:lnTo>
                  <a:lnTo>
                    <a:pt x="60" y="104"/>
                  </a:lnTo>
                  <a:lnTo>
                    <a:pt x="90" y="134"/>
                  </a:lnTo>
                  <a:lnTo>
                    <a:pt x="150" y="153"/>
                  </a:lnTo>
                  <a:lnTo>
                    <a:pt x="209" y="273"/>
                  </a:lnTo>
                  <a:lnTo>
                    <a:pt x="401" y="359"/>
                  </a:lnTo>
                  <a:lnTo>
                    <a:pt x="777" y="359"/>
                  </a:lnTo>
                  <a:lnTo>
                    <a:pt x="2033" y="499"/>
                  </a:lnTo>
                  <a:lnTo>
                    <a:pt x="2033" y="499"/>
                  </a:lnTo>
                  <a:lnTo>
                    <a:pt x="1991" y="493"/>
                  </a:lnTo>
                  <a:lnTo>
                    <a:pt x="676" y="243"/>
                  </a:lnTo>
                  <a:lnTo>
                    <a:pt x="514" y="159"/>
                  </a:lnTo>
                  <a:lnTo>
                    <a:pt x="425" y="110"/>
                  </a:lnTo>
                  <a:lnTo>
                    <a:pt x="365" y="92"/>
                  </a:lnTo>
                  <a:lnTo>
                    <a:pt x="281" y="61"/>
                  </a:lnTo>
                  <a:lnTo>
                    <a:pt x="186" y="18"/>
                  </a:lnTo>
                  <a:lnTo>
                    <a:pt x="186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2002" name="Freeform 18"/>
            <p:cNvSpPr>
              <a:spLocks/>
            </p:cNvSpPr>
            <p:nvPr/>
          </p:nvSpPr>
          <p:spPr bwMode="auto">
            <a:xfrm>
              <a:off x="1830" y="3823"/>
              <a:ext cx="71" cy="61"/>
            </a:xfrm>
            <a:custGeom>
              <a:avLst/>
              <a:gdLst/>
              <a:ahLst/>
              <a:cxnLst>
                <a:cxn ang="0">
                  <a:pos x="0" y="18"/>
                </a:cxn>
                <a:cxn ang="0">
                  <a:pos x="6" y="18"/>
                </a:cxn>
                <a:cxn ang="0">
                  <a:pos x="12" y="12"/>
                </a:cxn>
                <a:cxn ang="0">
                  <a:pos x="6" y="6"/>
                </a:cxn>
                <a:cxn ang="0">
                  <a:pos x="0" y="0"/>
                </a:cxn>
                <a:cxn ang="0">
                  <a:pos x="29" y="18"/>
                </a:cxn>
                <a:cxn ang="0">
                  <a:pos x="53" y="18"/>
                </a:cxn>
                <a:cxn ang="0">
                  <a:pos x="59" y="30"/>
                </a:cxn>
                <a:cxn ang="0">
                  <a:pos x="65" y="42"/>
                </a:cxn>
                <a:cxn ang="0">
                  <a:pos x="71" y="54"/>
                </a:cxn>
                <a:cxn ang="0">
                  <a:pos x="71" y="60"/>
                </a:cxn>
                <a:cxn ang="0">
                  <a:pos x="59" y="54"/>
                </a:cxn>
                <a:cxn ang="0">
                  <a:pos x="47" y="42"/>
                </a:cxn>
                <a:cxn ang="0">
                  <a:pos x="23" y="30"/>
                </a:cxn>
                <a:cxn ang="0">
                  <a:pos x="23" y="36"/>
                </a:cxn>
                <a:cxn ang="0">
                  <a:pos x="18" y="42"/>
                </a:cxn>
                <a:cxn ang="0">
                  <a:pos x="12" y="48"/>
                </a:cxn>
                <a:cxn ang="0">
                  <a:pos x="6" y="48"/>
                </a:cxn>
                <a:cxn ang="0">
                  <a:pos x="6" y="48"/>
                </a:cxn>
                <a:cxn ang="0">
                  <a:pos x="6" y="36"/>
                </a:cxn>
                <a:cxn ang="0">
                  <a:pos x="0" y="18"/>
                </a:cxn>
                <a:cxn ang="0">
                  <a:pos x="0" y="18"/>
                </a:cxn>
              </a:cxnLst>
              <a:rect l="0" t="0" r="r" b="b"/>
              <a:pathLst>
                <a:path w="71" h="60">
                  <a:moveTo>
                    <a:pt x="0" y="18"/>
                  </a:moveTo>
                  <a:lnTo>
                    <a:pt x="6" y="18"/>
                  </a:lnTo>
                  <a:lnTo>
                    <a:pt x="12" y="12"/>
                  </a:lnTo>
                  <a:lnTo>
                    <a:pt x="6" y="6"/>
                  </a:lnTo>
                  <a:lnTo>
                    <a:pt x="0" y="0"/>
                  </a:lnTo>
                  <a:lnTo>
                    <a:pt x="29" y="18"/>
                  </a:lnTo>
                  <a:lnTo>
                    <a:pt x="53" y="18"/>
                  </a:lnTo>
                  <a:lnTo>
                    <a:pt x="59" y="30"/>
                  </a:lnTo>
                  <a:lnTo>
                    <a:pt x="65" y="42"/>
                  </a:lnTo>
                  <a:lnTo>
                    <a:pt x="71" y="54"/>
                  </a:lnTo>
                  <a:lnTo>
                    <a:pt x="71" y="60"/>
                  </a:lnTo>
                  <a:lnTo>
                    <a:pt x="59" y="54"/>
                  </a:lnTo>
                  <a:lnTo>
                    <a:pt x="47" y="42"/>
                  </a:lnTo>
                  <a:lnTo>
                    <a:pt x="23" y="30"/>
                  </a:lnTo>
                  <a:lnTo>
                    <a:pt x="23" y="36"/>
                  </a:lnTo>
                  <a:lnTo>
                    <a:pt x="18" y="42"/>
                  </a:lnTo>
                  <a:lnTo>
                    <a:pt x="12" y="48"/>
                  </a:lnTo>
                  <a:lnTo>
                    <a:pt x="6" y="48"/>
                  </a:lnTo>
                  <a:lnTo>
                    <a:pt x="6" y="48"/>
                  </a:lnTo>
                  <a:lnTo>
                    <a:pt x="6" y="36"/>
                  </a:lnTo>
                  <a:lnTo>
                    <a:pt x="0" y="18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2003" name="Freeform 19"/>
            <p:cNvSpPr>
              <a:spLocks/>
            </p:cNvSpPr>
            <p:nvPr/>
          </p:nvSpPr>
          <p:spPr bwMode="auto">
            <a:xfrm>
              <a:off x="855" y="3842"/>
              <a:ext cx="161" cy="164"/>
            </a:xfrm>
            <a:custGeom>
              <a:avLst/>
              <a:gdLst/>
              <a:ahLst/>
              <a:cxnLst>
                <a:cxn ang="0">
                  <a:pos x="30" y="0"/>
                </a:cxn>
                <a:cxn ang="0">
                  <a:pos x="48" y="6"/>
                </a:cxn>
                <a:cxn ang="0">
                  <a:pos x="72" y="6"/>
                </a:cxn>
                <a:cxn ang="0">
                  <a:pos x="114" y="12"/>
                </a:cxn>
                <a:cxn ang="0">
                  <a:pos x="96" y="54"/>
                </a:cxn>
                <a:cxn ang="0">
                  <a:pos x="96" y="60"/>
                </a:cxn>
                <a:cxn ang="0">
                  <a:pos x="102" y="72"/>
                </a:cxn>
                <a:cxn ang="0">
                  <a:pos x="108" y="84"/>
                </a:cxn>
                <a:cxn ang="0">
                  <a:pos x="120" y="96"/>
                </a:cxn>
                <a:cxn ang="0">
                  <a:pos x="143" y="114"/>
                </a:cxn>
                <a:cxn ang="0">
                  <a:pos x="155" y="138"/>
                </a:cxn>
                <a:cxn ang="0">
                  <a:pos x="161" y="156"/>
                </a:cxn>
                <a:cxn ang="0">
                  <a:pos x="161" y="162"/>
                </a:cxn>
                <a:cxn ang="0">
                  <a:pos x="96" y="102"/>
                </a:cxn>
                <a:cxn ang="0">
                  <a:pos x="30" y="54"/>
                </a:cxn>
                <a:cxn ang="0">
                  <a:pos x="0" y="0"/>
                </a:cxn>
                <a:cxn ang="0">
                  <a:pos x="30" y="0"/>
                </a:cxn>
                <a:cxn ang="0">
                  <a:pos x="30" y="0"/>
                </a:cxn>
              </a:cxnLst>
              <a:rect l="0" t="0" r="r" b="b"/>
              <a:pathLst>
                <a:path w="161" h="162">
                  <a:moveTo>
                    <a:pt x="30" y="0"/>
                  </a:moveTo>
                  <a:lnTo>
                    <a:pt x="48" y="6"/>
                  </a:lnTo>
                  <a:lnTo>
                    <a:pt x="72" y="6"/>
                  </a:lnTo>
                  <a:lnTo>
                    <a:pt x="114" y="12"/>
                  </a:lnTo>
                  <a:lnTo>
                    <a:pt x="96" y="54"/>
                  </a:lnTo>
                  <a:lnTo>
                    <a:pt x="96" y="60"/>
                  </a:lnTo>
                  <a:lnTo>
                    <a:pt x="102" y="72"/>
                  </a:lnTo>
                  <a:lnTo>
                    <a:pt x="108" y="84"/>
                  </a:lnTo>
                  <a:lnTo>
                    <a:pt x="120" y="96"/>
                  </a:lnTo>
                  <a:lnTo>
                    <a:pt x="143" y="114"/>
                  </a:lnTo>
                  <a:lnTo>
                    <a:pt x="155" y="138"/>
                  </a:lnTo>
                  <a:lnTo>
                    <a:pt x="161" y="156"/>
                  </a:lnTo>
                  <a:lnTo>
                    <a:pt x="161" y="162"/>
                  </a:lnTo>
                  <a:lnTo>
                    <a:pt x="96" y="102"/>
                  </a:lnTo>
                  <a:lnTo>
                    <a:pt x="30" y="54"/>
                  </a:lnTo>
                  <a:lnTo>
                    <a:pt x="0" y="0"/>
                  </a:lnTo>
                  <a:lnTo>
                    <a:pt x="30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2004" name="Freeform 20"/>
            <p:cNvSpPr>
              <a:spLocks/>
            </p:cNvSpPr>
            <p:nvPr/>
          </p:nvSpPr>
          <p:spPr bwMode="auto">
            <a:xfrm>
              <a:off x="706" y="3854"/>
              <a:ext cx="59" cy="61"/>
            </a:xfrm>
            <a:custGeom>
              <a:avLst/>
              <a:gdLst/>
              <a:ahLst/>
              <a:cxnLst>
                <a:cxn ang="0">
                  <a:pos x="59" y="6"/>
                </a:cxn>
                <a:cxn ang="0">
                  <a:pos x="41" y="30"/>
                </a:cxn>
                <a:cxn ang="0">
                  <a:pos x="41" y="36"/>
                </a:cxn>
                <a:cxn ang="0">
                  <a:pos x="47" y="42"/>
                </a:cxn>
                <a:cxn ang="0">
                  <a:pos x="53" y="54"/>
                </a:cxn>
                <a:cxn ang="0">
                  <a:pos x="53" y="60"/>
                </a:cxn>
                <a:cxn ang="0">
                  <a:pos x="47" y="54"/>
                </a:cxn>
                <a:cxn ang="0">
                  <a:pos x="35" y="48"/>
                </a:cxn>
                <a:cxn ang="0">
                  <a:pos x="23" y="36"/>
                </a:cxn>
                <a:cxn ang="0">
                  <a:pos x="17" y="30"/>
                </a:cxn>
                <a:cxn ang="0">
                  <a:pos x="0" y="0"/>
                </a:cxn>
                <a:cxn ang="0">
                  <a:pos x="59" y="6"/>
                </a:cxn>
                <a:cxn ang="0">
                  <a:pos x="59" y="6"/>
                </a:cxn>
              </a:cxnLst>
              <a:rect l="0" t="0" r="r" b="b"/>
              <a:pathLst>
                <a:path w="59" h="60">
                  <a:moveTo>
                    <a:pt x="59" y="6"/>
                  </a:moveTo>
                  <a:lnTo>
                    <a:pt x="41" y="30"/>
                  </a:lnTo>
                  <a:lnTo>
                    <a:pt x="41" y="36"/>
                  </a:lnTo>
                  <a:lnTo>
                    <a:pt x="47" y="42"/>
                  </a:lnTo>
                  <a:lnTo>
                    <a:pt x="53" y="54"/>
                  </a:lnTo>
                  <a:lnTo>
                    <a:pt x="53" y="60"/>
                  </a:lnTo>
                  <a:lnTo>
                    <a:pt x="47" y="54"/>
                  </a:lnTo>
                  <a:lnTo>
                    <a:pt x="35" y="48"/>
                  </a:lnTo>
                  <a:lnTo>
                    <a:pt x="23" y="36"/>
                  </a:lnTo>
                  <a:lnTo>
                    <a:pt x="17" y="30"/>
                  </a:lnTo>
                  <a:lnTo>
                    <a:pt x="0" y="0"/>
                  </a:lnTo>
                  <a:lnTo>
                    <a:pt x="59" y="6"/>
                  </a:lnTo>
                  <a:lnTo>
                    <a:pt x="59" y="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2005" name="Freeform 21"/>
            <p:cNvSpPr>
              <a:spLocks/>
            </p:cNvSpPr>
            <p:nvPr/>
          </p:nvSpPr>
          <p:spPr bwMode="auto">
            <a:xfrm>
              <a:off x="395" y="3811"/>
              <a:ext cx="245" cy="207"/>
            </a:xfrm>
            <a:custGeom>
              <a:avLst/>
              <a:gdLst/>
              <a:ahLst/>
              <a:cxnLst>
                <a:cxn ang="0">
                  <a:pos x="233" y="36"/>
                </a:cxn>
                <a:cxn ang="0">
                  <a:pos x="245" y="42"/>
                </a:cxn>
                <a:cxn ang="0">
                  <a:pos x="209" y="84"/>
                </a:cxn>
                <a:cxn ang="0">
                  <a:pos x="143" y="132"/>
                </a:cxn>
                <a:cxn ang="0">
                  <a:pos x="167" y="156"/>
                </a:cxn>
                <a:cxn ang="0">
                  <a:pos x="179" y="204"/>
                </a:cxn>
                <a:cxn ang="0">
                  <a:pos x="77" y="132"/>
                </a:cxn>
                <a:cxn ang="0">
                  <a:pos x="47" y="84"/>
                </a:cxn>
                <a:cxn ang="0">
                  <a:pos x="89" y="66"/>
                </a:cxn>
                <a:cxn ang="0">
                  <a:pos x="59" y="36"/>
                </a:cxn>
                <a:cxn ang="0">
                  <a:pos x="0" y="12"/>
                </a:cxn>
                <a:cxn ang="0">
                  <a:pos x="0" y="0"/>
                </a:cxn>
                <a:cxn ang="0">
                  <a:pos x="6" y="0"/>
                </a:cxn>
                <a:cxn ang="0">
                  <a:pos x="12" y="0"/>
                </a:cxn>
                <a:cxn ang="0">
                  <a:pos x="47" y="6"/>
                </a:cxn>
                <a:cxn ang="0">
                  <a:pos x="77" y="6"/>
                </a:cxn>
                <a:cxn ang="0">
                  <a:pos x="83" y="6"/>
                </a:cxn>
                <a:cxn ang="0">
                  <a:pos x="89" y="6"/>
                </a:cxn>
                <a:cxn ang="0">
                  <a:pos x="101" y="12"/>
                </a:cxn>
                <a:cxn ang="0">
                  <a:pos x="125" y="12"/>
                </a:cxn>
                <a:cxn ang="0">
                  <a:pos x="143" y="18"/>
                </a:cxn>
                <a:cxn ang="0">
                  <a:pos x="149" y="18"/>
                </a:cxn>
                <a:cxn ang="0">
                  <a:pos x="149" y="18"/>
                </a:cxn>
                <a:cxn ang="0">
                  <a:pos x="203" y="24"/>
                </a:cxn>
                <a:cxn ang="0">
                  <a:pos x="233" y="36"/>
                </a:cxn>
                <a:cxn ang="0">
                  <a:pos x="233" y="36"/>
                </a:cxn>
              </a:cxnLst>
              <a:rect l="0" t="0" r="r" b="b"/>
              <a:pathLst>
                <a:path w="245" h="204">
                  <a:moveTo>
                    <a:pt x="233" y="36"/>
                  </a:moveTo>
                  <a:lnTo>
                    <a:pt x="245" y="42"/>
                  </a:lnTo>
                  <a:lnTo>
                    <a:pt x="209" y="84"/>
                  </a:lnTo>
                  <a:lnTo>
                    <a:pt x="143" y="132"/>
                  </a:lnTo>
                  <a:lnTo>
                    <a:pt x="167" y="156"/>
                  </a:lnTo>
                  <a:lnTo>
                    <a:pt x="179" y="204"/>
                  </a:lnTo>
                  <a:lnTo>
                    <a:pt x="77" y="132"/>
                  </a:lnTo>
                  <a:lnTo>
                    <a:pt x="47" y="84"/>
                  </a:lnTo>
                  <a:lnTo>
                    <a:pt x="89" y="66"/>
                  </a:lnTo>
                  <a:lnTo>
                    <a:pt x="59" y="36"/>
                  </a:lnTo>
                  <a:lnTo>
                    <a:pt x="0" y="12"/>
                  </a:lnTo>
                  <a:lnTo>
                    <a:pt x="0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47" y="6"/>
                  </a:lnTo>
                  <a:lnTo>
                    <a:pt x="77" y="6"/>
                  </a:lnTo>
                  <a:lnTo>
                    <a:pt x="83" y="6"/>
                  </a:lnTo>
                  <a:lnTo>
                    <a:pt x="89" y="6"/>
                  </a:lnTo>
                  <a:lnTo>
                    <a:pt x="101" y="12"/>
                  </a:lnTo>
                  <a:lnTo>
                    <a:pt x="125" y="12"/>
                  </a:lnTo>
                  <a:lnTo>
                    <a:pt x="143" y="18"/>
                  </a:lnTo>
                  <a:lnTo>
                    <a:pt x="149" y="18"/>
                  </a:lnTo>
                  <a:lnTo>
                    <a:pt x="149" y="18"/>
                  </a:lnTo>
                  <a:lnTo>
                    <a:pt x="203" y="24"/>
                  </a:lnTo>
                  <a:lnTo>
                    <a:pt x="233" y="36"/>
                  </a:lnTo>
                  <a:lnTo>
                    <a:pt x="233" y="3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42006" name="Rectangle 2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286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uk-UA" smtClean="0"/>
              <a:t>Образец заголовка</a:t>
            </a:r>
          </a:p>
        </p:txBody>
      </p:sp>
      <p:sp>
        <p:nvSpPr>
          <p:cNvPr id="42007" name="Rectangle 2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uk-UA" smtClean="0"/>
              <a:t>Образец текста</a:t>
            </a:r>
          </a:p>
          <a:p>
            <a:pPr lvl="1"/>
            <a:r>
              <a:rPr lang="uk-UA" smtClean="0"/>
              <a:t>Второй уровень</a:t>
            </a:r>
          </a:p>
          <a:p>
            <a:pPr lvl="2"/>
            <a:r>
              <a:rPr lang="uk-UA" smtClean="0"/>
              <a:t>Третий уровень</a:t>
            </a:r>
          </a:p>
          <a:p>
            <a:pPr lvl="3"/>
            <a:r>
              <a:rPr lang="uk-UA" smtClean="0"/>
              <a:t>Четвертый уровень</a:t>
            </a:r>
          </a:p>
          <a:p>
            <a:pPr lvl="4"/>
            <a:r>
              <a:rPr lang="uk-UA" smtClean="0"/>
              <a:t>Пятый уровень</a:t>
            </a:r>
          </a:p>
        </p:txBody>
      </p:sp>
      <p:sp>
        <p:nvSpPr>
          <p:cNvPr id="42008" name="Rectangle 2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uk-UA"/>
          </a:p>
        </p:txBody>
      </p:sp>
      <p:sp>
        <p:nvSpPr>
          <p:cNvPr id="42009" name="Rectangle 2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uk-UA"/>
          </a:p>
        </p:txBody>
      </p:sp>
      <p:sp>
        <p:nvSpPr>
          <p:cNvPr id="42010" name="Rectangle 2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A9BBD736-543F-49BB-873B-74155340DF2A}" type="slidenum">
              <a:rPr lang="uk-UA"/>
              <a:pPr/>
              <a:t>‹#›</a:t>
            </a:fld>
            <a:endParaRPr lang="uk-UA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</p:sldLayoutIdLst>
  <p:transition/>
  <p:timing>
    <p:tnLst>
      <p:par>
        <p:cTn id="1" dur="indefinite" restart="never" nodeType="tmRoot"/>
      </p:par>
    </p:tnLst>
  </p:timing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141302B0-252D-4C1B-B719-7E9EB4609C1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3" r:id="rId1"/>
    <p:sldLayoutId id="2147483784" r:id="rId2"/>
    <p:sldLayoutId id="2147483785" r:id="rId3"/>
    <p:sldLayoutId id="2147483786" r:id="rId4"/>
    <p:sldLayoutId id="2147483787" r:id="rId5"/>
    <p:sldLayoutId id="2147483788" r:id="rId6"/>
    <p:sldLayoutId id="2147483789" r:id="rId7"/>
    <p:sldLayoutId id="2147483790" r:id="rId8"/>
    <p:sldLayoutId id="2147483791" r:id="rId9"/>
    <p:sldLayoutId id="2147483792" r:id="rId10"/>
    <p:sldLayoutId id="2147483793" r:id="rId11"/>
  </p:sldLayoutIdLst>
  <p:transition/>
  <p:hf hdr="0" ftr="0" dt="0"/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om.ua/imgres?imgurl=http://www.day.kiev.ua/img/270736/37-8-1.jpg&amp;imgrefurl=http://www.day.kiev.ua/270769/&amp;usg=__cVr_ZkA7-3pcdP1JqRWPpNjVNJQ=&amp;h=329&amp;w=250&amp;sz=11&amp;hl=ru&amp;start=1&amp;zoom=1&amp;tbnid=KB79tcavz-Td4M:&amp;tbnh=119&amp;tbnw=90&amp;ei=S-GMTf46gZfxA-bD_KAP&amp;prev=/images?q=%D1%84%D0%BE%D1%82%D0%BE+%D0%B2%D0%B0%D1%81%D0%B8%D0%BB%D1%8C+%D1%81%D1%82%D1%83%D1%81&amp;hl=ru&amp;sa=G&amp;biw=1144&amp;bih=674&amp;tbs=isch:10,5363&amp;itbs=1&amp;biw=1144&amp;bih=674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6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728" y="142852"/>
            <a:ext cx="749808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uk-UA" i="1" dirty="0" smtClean="0">
                <a:latin typeface="Monotype Corsiva" pitchFamily="66" charset="0"/>
              </a:rPr>
              <a:t>Праця </a:t>
            </a:r>
            <a:r>
              <a:rPr lang="uk-UA" i="1" dirty="0" smtClean="0">
                <a:latin typeface="Monotype Corsiva" pitchFamily="66" charset="0"/>
              </a:rPr>
              <a:t> Василя  Стуса  у </a:t>
            </a:r>
            <a:r>
              <a:rPr lang="uk-UA" i="1" dirty="0" err="1" smtClean="0">
                <a:latin typeface="Monotype Corsiva" pitchFamily="66" charset="0"/>
              </a:rPr>
              <a:t>Таужненській</a:t>
            </a:r>
            <a:r>
              <a:rPr lang="uk-UA" i="1" dirty="0" smtClean="0">
                <a:latin typeface="Monotype Corsiva" pitchFamily="66" charset="0"/>
              </a:rPr>
              <a:t> </a:t>
            </a:r>
            <a:r>
              <a:rPr lang="uk-UA" i="1" dirty="0" smtClean="0">
                <a:latin typeface="Monotype Corsiva" pitchFamily="66" charset="0"/>
              </a:rPr>
              <a:t> школі</a:t>
            </a:r>
            <a:endParaRPr lang="ru-RU" i="1" dirty="0">
              <a:latin typeface="Monotype Corsiva" pitchFamily="66" charset="0"/>
            </a:endParaRPr>
          </a:p>
        </p:txBody>
      </p:sp>
      <p:pic>
        <p:nvPicPr>
          <p:cNvPr id="4" name="rg_hi" descr="http://t1.gstatic.com/images?q=tbn:ANd9GcReuzElPOxI8Wm11HPP0X2mil2DLsI5Oh7JtfFJKg5Hu07vdOTD">
            <a:hlinkClick r:id="rId3"/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4">
            <a:duotone>
              <a:prstClr val="black"/>
              <a:srgbClr val="D9C3A5">
                <a:tint val="50000"/>
                <a:satMod val="180000"/>
              </a:srgbClr>
            </a:duotone>
          </a:blip>
          <a:srcRect/>
          <a:stretch>
            <a:fillRect/>
          </a:stretch>
        </p:blipFill>
        <p:spPr bwMode="auto">
          <a:xfrm>
            <a:off x="2571736" y="1264700"/>
            <a:ext cx="4219598" cy="5417837"/>
          </a:xfrm>
          <a:prstGeom prst="ellipse">
            <a:avLst/>
          </a:prstGeom>
          <a:noFill/>
          <a:ln w="19050" cmpd="sng">
            <a:solidFill>
              <a:schemeClr val="tx1"/>
            </a:solidFill>
            <a:bevel/>
            <a:headEnd/>
            <a:tailEnd/>
          </a:ln>
        </p:spPr>
      </p:pic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C218F-792F-4739-990C-7EE7B4E2727C}" type="slidenum">
              <a:rPr lang="uk-UA" smtClean="0"/>
              <a:pPr/>
              <a:t>1</a:t>
            </a:fld>
            <a:endParaRPr lang="uk-UA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42918"/>
            <a:ext cx="7239000" cy="5812818"/>
          </a:xfrm>
        </p:spPr>
        <p:txBody>
          <a:bodyPr>
            <a:normAutofit fontScale="85000" lnSpcReduction="10000"/>
          </a:bodyPr>
          <a:lstStyle/>
          <a:p>
            <a:r>
              <a:rPr lang="ru-RU" dirty="0"/>
              <a:t>— З великою </a:t>
            </a:r>
            <a:r>
              <a:rPr lang="ru-RU" dirty="0" err="1"/>
              <a:t>повагою</a:t>
            </a:r>
            <a:r>
              <a:rPr lang="ru-RU" dirty="0"/>
              <a:t> Василь Семенович </a:t>
            </a:r>
            <a:r>
              <a:rPr lang="ru-RU" dirty="0" err="1"/>
              <a:t>ставився</a:t>
            </a:r>
            <a:r>
              <a:rPr lang="ru-RU" dirty="0"/>
              <a:t> до </a:t>
            </a:r>
            <a:r>
              <a:rPr lang="ru-RU" dirty="0" err="1"/>
              <a:t>жінок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дівчаток</a:t>
            </a:r>
            <a:r>
              <a:rPr lang="ru-RU" dirty="0"/>
              <a:t>. Того </a:t>
            </a:r>
            <a:r>
              <a:rPr lang="ru-RU" dirty="0" err="1"/>
              <a:t>ставлення</a:t>
            </a:r>
            <a:r>
              <a:rPr lang="ru-RU" dirty="0"/>
              <a:t> </a:t>
            </a:r>
            <a:r>
              <a:rPr lang="ru-RU" dirty="0" err="1"/>
              <a:t>навчав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своїх</a:t>
            </a:r>
            <a:r>
              <a:rPr lang="ru-RU" dirty="0"/>
              <a:t> </a:t>
            </a:r>
            <a:r>
              <a:rPr lang="ru-RU" dirty="0" err="1"/>
              <a:t>вихованців</a:t>
            </a:r>
            <a:r>
              <a:rPr lang="ru-RU" dirty="0"/>
              <a:t>, — говорить Валентина </a:t>
            </a:r>
            <a:r>
              <a:rPr lang="ru-RU" dirty="0" err="1"/>
              <a:t>Танасівна</a:t>
            </a:r>
            <a:r>
              <a:rPr lang="ru-RU" dirty="0"/>
              <a:t> Денисюк</a:t>
            </a:r>
            <a:r>
              <a:rPr lang="ru-RU" dirty="0" smtClean="0"/>
              <a:t>...</a:t>
            </a:r>
          </a:p>
          <a:p>
            <a:endParaRPr lang="ru-RU" dirty="0"/>
          </a:p>
          <a:p>
            <a:r>
              <a:rPr lang="ru-RU" dirty="0" smtClean="0"/>
              <a:t>— </a:t>
            </a:r>
            <a:r>
              <a:rPr lang="ru-RU" dirty="0" err="1" smtClean="0"/>
              <a:t>Пригадую</a:t>
            </a:r>
            <a:r>
              <a:rPr lang="ru-RU" dirty="0" smtClean="0"/>
              <a:t> </a:t>
            </a:r>
            <a:r>
              <a:rPr lang="ru-RU" dirty="0" err="1" smtClean="0"/>
              <a:t>випадок</a:t>
            </a:r>
            <a:r>
              <a:rPr lang="ru-RU" dirty="0" smtClean="0"/>
              <a:t>, коли ми </a:t>
            </a:r>
            <a:r>
              <a:rPr lang="ru-RU" dirty="0" err="1" smtClean="0"/>
              <a:t>класом</a:t>
            </a:r>
            <a:r>
              <a:rPr lang="ru-RU" dirty="0" smtClean="0"/>
              <a:t> ходили на </a:t>
            </a:r>
            <a:r>
              <a:rPr lang="ru-RU" dirty="0" err="1" smtClean="0"/>
              <a:t>колгоспний</a:t>
            </a:r>
            <a:r>
              <a:rPr lang="ru-RU" dirty="0" smtClean="0"/>
              <a:t> </a:t>
            </a:r>
            <a:r>
              <a:rPr lang="ru-RU" dirty="0" err="1" smtClean="0"/>
              <a:t>тік</a:t>
            </a:r>
            <a:r>
              <a:rPr lang="ru-RU" dirty="0" smtClean="0"/>
              <a:t> </a:t>
            </a:r>
            <a:r>
              <a:rPr lang="ru-RU" dirty="0" err="1" smtClean="0"/>
              <a:t>лущити</a:t>
            </a:r>
            <a:r>
              <a:rPr lang="ru-RU" dirty="0" smtClean="0"/>
              <a:t> </a:t>
            </a:r>
            <a:r>
              <a:rPr lang="ru-RU" dirty="0" err="1" smtClean="0"/>
              <a:t>кукурудзу</a:t>
            </a:r>
            <a:r>
              <a:rPr lang="ru-RU" dirty="0" smtClean="0"/>
              <a:t>. А </a:t>
            </a:r>
            <a:r>
              <a:rPr lang="ru-RU" dirty="0" err="1" smtClean="0"/>
              <a:t>хтось</a:t>
            </a:r>
            <a:r>
              <a:rPr lang="ru-RU" dirty="0" smtClean="0"/>
              <a:t> </a:t>
            </a:r>
            <a:r>
              <a:rPr lang="ru-RU" dirty="0" err="1" smtClean="0"/>
              <a:t>із</a:t>
            </a:r>
            <a:r>
              <a:rPr lang="ru-RU" dirty="0" smtClean="0"/>
              <a:t> </a:t>
            </a:r>
            <a:r>
              <a:rPr lang="ru-RU" dirty="0" err="1" smtClean="0"/>
              <a:t>хлопців</a:t>
            </a:r>
            <a:r>
              <a:rPr lang="ru-RU" dirty="0" smtClean="0"/>
              <a:t> кинув </a:t>
            </a:r>
            <a:r>
              <a:rPr lang="ru-RU" dirty="0" err="1" smtClean="0"/>
              <a:t>качан</a:t>
            </a:r>
            <a:r>
              <a:rPr lang="ru-RU" dirty="0" smtClean="0"/>
              <a:t> по </a:t>
            </a:r>
            <a:r>
              <a:rPr lang="ru-RU" dirty="0" err="1" smtClean="0"/>
              <a:t>дівчинці</a:t>
            </a:r>
            <a:r>
              <a:rPr lang="ru-RU" dirty="0" smtClean="0"/>
              <a:t>. Василь Семенович </a:t>
            </a:r>
            <a:r>
              <a:rPr lang="ru-RU" dirty="0" err="1" smtClean="0"/>
              <a:t>відвів</a:t>
            </a:r>
            <a:r>
              <a:rPr lang="ru-RU" dirty="0" smtClean="0"/>
              <a:t> того </a:t>
            </a:r>
            <a:r>
              <a:rPr lang="ru-RU" dirty="0" err="1" smtClean="0"/>
              <a:t>учня</a:t>
            </a:r>
            <a:r>
              <a:rPr lang="ru-RU" dirty="0" smtClean="0"/>
              <a:t> </a:t>
            </a:r>
            <a:r>
              <a:rPr lang="ru-RU" dirty="0" err="1" smtClean="0"/>
              <a:t>вбік</a:t>
            </a:r>
            <a:r>
              <a:rPr lang="ru-RU" dirty="0" smtClean="0"/>
              <a:t>, у </a:t>
            </a:r>
            <a:r>
              <a:rPr lang="ru-RU" dirty="0" err="1" smtClean="0"/>
              <a:t>чомусь</a:t>
            </a:r>
            <a:r>
              <a:rPr lang="ru-RU" dirty="0" smtClean="0"/>
              <a:t> стиха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переконував</a:t>
            </a:r>
            <a:r>
              <a:rPr lang="ru-RU" dirty="0" smtClean="0"/>
              <a:t>. </a:t>
            </a:r>
            <a:r>
              <a:rPr lang="ru-RU" dirty="0" err="1" smtClean="0"/>
              <a:t>Більше</a:t>
            </a:r>
            <a:r>
              <a:rPr lang="ru-RU" dirty="0" smtClean="0"/>
              <a:t> </a:t>
            </a:r>
            <a:r>
              <a:rPr lang="ru-RU" dirty="0" err="1" smtClean="0"/>
              <a:t>хлопець</a:t>
            </a:r>
            <a:r>
              <a:rPr lang="ru-RU" dirty="0" smtClean="0"/>
              <a:t> не </a:t>
            </a:r>
            <a:r>
              <a:rPr lang="ru-RU" dirty="0" err="1" smtClean="0"/>
              <a:t>ображав</a:t>
            </a:r>
            <a:r>
              <a:rPr lang="ru-RU" dirty="0" smtClean="0"/>
              <a:t> </a:t>
            </a:r>
            <a:r>
              <a:rPr lang="ru-RU" dirty="0" err="1" smtClean="0"/>
              <a:t>дівчат</a:t>
            </a:r>
            <a:r>
              <a:rPr lang="ru-RU" dirty="0" smtClean="0"/>
              <a:t> </a:t>
            </a:r>
            <a:r>
              <a:rPr lang="ru-RU" dirty="0" err="1" smtClean="0"/>
              <a:t>ні</a:t>
            </a:r>
            <a:r>
              <a:rPr lang="ru-RU" dirty="0" smtClean="0"/>
              <a:t> словами, </a:t>
            </a:r>
            <a:r>
              <a:rPr lang="ru-RU" dirty="0" err="1" smtClean="0"/>
              <a:t>ні</a:t>
            </a:r>
            <a:r>
              <a:rPr lang="ru-RU" dirty="0" smtClean="0"/>
              <a:t> </a:t>
            </a:r>
            <a:r>
              <a:rPr lang="ru-RU" dirty="0" err="1" smtClean="0"/>
              <a:t>діями</a:t>
            </a:r>
            <a:r>
              <a:rPr lang="ru-RU" dirty="0" smtClean="0"/>
              <a:t>, — </a:t>
            </a:r>
            <a:r>
              <a:rPr lang="ru-RU" dirty="0" err="1" smtClean="0"/>
              <a:t>розповів</a:t>
            </a:r>
            <a:r>
              <a:rPr lang="ru-RU" dirty="0" smtClean="0"/>
              <a:t> </a:t>
            </a:r>
            <a:r>
              <a:rPr lang="ru-RU" dirty="0" err="1" smtClean="0"/>
              <a:t>Андрій</a:t>
            </a:r>
            <a:r>
              <a:rPr lang="ru-RU" dirty="0" smtClean="0"/>
              <a:t> </a:t>
            </a:r>
            <a:r>
              <a:rPr lang="ru-RU" dirty="0" err="1" smtClean="0"/>
              <a:t>Юхтимович</a:t>
            </a:r>
            <a:r>
              <a:rPr lang="ru-RU" dirty="0" smtClean="0"/>
              <a:t> </a:t>
            </a:r>
            <a:r>
              <a:rPr lang="ru-RU" dirty="0" err="1" smtClean="0"/>
              <a:t>Котюжанський</a:t>
            </a:r>
            <a:r>
              <a:rPr lang="ru-RU" dirty="0" smtClean="0"/>
              <a:t>. — </a:t>
            </a:r>
            <a:r>
              <a:rPr lang="ru-RU" dirty="0" err="1" smtClean="0"/>
              <a:t>Справжній</a:t>
            </a:r>
            <a:r>
              <a:rPr lang="ru-RU" dirty="0" smtClean="0"/>
              <a:t> </a:t>
            </a:r>
            <a:r>
              <a:rPr lang="ru-RU" dirty="0" err="1" smtClean="0"/>
              <a:t>був</a:t>
            </a:r>
            <a:r>
              <a:rPr lang="ru-RU" dirty="0" smtClean="0"/>
              <a:t> Учитель </a:t>
            </a:r>
            <a:r>
              <a:rPr lang="ru-RU" dirty="0" err="1" smtClean="0"/>
              <a:t>і</a:t>
            </a:r>
            <a:r>
              <a:rPr lang="ru-RU" dirty="0" smtClean="0"/>
              <a:t> Людина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великої</a:t>
            </a:r>
            <a:r>
              <a:rPr lang="ru-RU" dirty="0" smtClean="0"/>
              <a:t> </a:t>
            </a:r>
            <a:r>
              <a:rPr lang="ru-RU" dirty="0" err="1" smtClean="0"/>
              <a:t>букви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C218F-792F-4739-990C-7EE7B4E2727C}" type="slidenum">
              <a:rPr lang="uk-UA" smtClean="0"/>
              <a:pPr/>
              <a:t>10</a:t>
            </a:fld>
            <a:endParaRPr lang="uk-UA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42918"/>
            <a:ext cx="7239000" cy="5812818"/>
          </a:xfrm>
        </p:spPr>
        <p:txBody>
          <a:bodyPr>
            <a:normAutofit fontScale="85000" lnSpcReduction="10000"/>
          </a:bodyPr>
          <a:lstStyle/>
          <a:p>
            <a:r>
              <a:rPr lang="ru-RU" dirty="0" err="1"/>
              <a:t>Бачив</a:t>
            </a:r>
            <a:r>
              <a:rPr lang="ru-RU" dirty="0"/>
              <a:t> Василь Семенович,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зачерствіли</a:t>
            </a:r>
            <a:r>
              <a:rPr lang="ru-RU" dirty="0"/>
              <a:t> </a:t>
            </a:r>
            <a:r>
              <a:rPr lang="ru-RU" dirty="0" err="1"/>
              <a:t>душі</a:t>
            </a:r>
            <a:r>
              <a:rPr lang="ru-RU" dirty="0"/>
              <a:t> селян, не </a:t>
            </a:r>
            <a:r>
              <a:rPr lang="ru-RU" dirty="0" err="1"/>
              <a:t>помічають</a:t>
            </a:r>
            <a:r>
              <a:rPr lang="ru-RU" dirty="0"/>
              <a:t> </a:t>
            </a:r>
            <a:r>
              <a:rPr lang="ru-RU" dirty="0" err="1"/>
              <a:t>краси</a:t>
            </a:r>
            <a:r>
              <a:rPr lang="ru-RU" dirty="0"/>
              <a:t> </a:t>
            </a:r>
            <a:r>
              <a:rPr lang="ru-RU" dirty="0" err="1"/>
              <a:t>рідної</a:t>
            </a:r>
            <a:r>
              <a:rPr lang="ru-RU" dirty="0"/>
              <a:t> </a:t>
            </a:r>
            <a:r>
              <a:rPr lang="ru-RU" dirty="0" err="1"/>
              <a:t>природи</a:t>
            </a:r>
            <a:r>
              <a:rPr lang="ru-RU" dirty="0"/>
              <a:t>. Тому водив </a:t>
            </a:r>
            <a:r>
              <a:rPr lang="ru-RU" dirty="0" err="1"/>
              <a:t>учнів</a:t>
            </a:r>
            <a:r>
              <a:rPr lang="ru-RU" dirty="0"/>
              <a:t> на </a:t>
            </a:r>
            <a:r>
              <a:rPr lang="ru-RU" dirty="0" err="1"/>
              <a:t>екскурсію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всіляко</a:t>
            </a:r>
            <a:r>
              <a:rPr lang="ru-RU" dirty="0"/>
              <a:t> </a:t>
            </a:r>
            <a:r>
              <a:rPr lang="ru-RU" dirty="0" err="1"/>
              <a:t>прагнув</a:t>
            </a:r>
            <a:r>
              <a:rPr lang="ru-RU" dirty="0"/>
              <a:t> </a:t>
            </a:r>
            <a:r>
              <a:rPr lang="ru-RU" dirty="0" err="1"/>
              <a:t>підкреслити</a:t>
            </a:r>
            <a:r>
              <a:rPr lang="ru-RU" dirty="0"/>
              <a:t>, </a:t>
            </a:r>
            <a:r>
              <a:rPr lang="ru-RU" dirty="0" err="1"/>
              <a:t>наскільки</a:t>
            </a:r>
            <a:r>
              <a:rPr lang="ru-RU" dirty="0"/>
              <a:t> величава краса </a:t>
            </a:r>
            <a:r>
              <a:rPr lang="ru-RU" dirty="0" err="1"/>
              <a:t>тамтешня</a:t>
            </a:r>
            <a:r>
              <a:rPr lang="ru-RU" dirty="0"/>
              <a:t>. </a:t>
            </a:r>
            <a:r>
              <a:rPr lang="ru-RU" dirty="0" err="1"/>
              <a:t>Адже</a:t>
            </a:r>
            <a:r>
              <a:rPr lang="ru-RU" dirty="0"/>
              <a:t> </a:t>
            </a:r>
            <a:r>
              <a:rPr lang="ru-RU" dirty="0" err="1"/>
              <a:t>йому</a:t>
            </a:r>
            <a:r>
              <a:rPr lang="ru-RU" dirty="0"/>
              <a:t> </a:t>
            </a:r>
            <a:r>
              <a:rPr lang="ru-RU" dirty="0" err="1"/>
              <a:t>довелося</a:t>
            </a:r>
            <a:r>
              <a:rPr lang="ru-RU" dirty="0"/>
              <a:t> </a:t>
            </a:r>
            <a:r>
              <a:rPr lang="ru-RU" dirty="0" err="1"/>
              <a:t>зростати</a:t>
            </a:r>
            <a:r>
              <a:rPr lang="ru-RU" dirty="0"/>
              <a:t> в </a:t>
            </a:r>
            <a:r>
              <a:rPr lang="ru-RU" dirty="0" err="1"/>
              <a:t>запорошеному</a:t>
            </a:r>
            <a:r>
              <a:rPr lang="ru-RU" dirty="0"/>
              <a:t> </a:t>
            </a:r>
            <a:r>
              <a:rPr lang="ru-RU" dirty="0" err="1"/>
              <a:t>вугільною</a:t>
            </a:r>
            <a:r>
              <a:rPr lang="ru-RU" dirty="0"/>
              <a:t> </a:t>
            </a:r>
            <a:r>
              <a:rPr lang="ru-RU" dirty="0" err="1"/>
              <a:t>крихтою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загазованому</a:t>
            </a:r>
            <a:r>
              <a:rPr lang="ru-RU" dirty="0"/>
              <a:t> </a:t>
            </a:r>
            <a:r>
              <a:rPr lang="ru-RU" dirty="0" err="1"/>
              <a:t>Донбасівському</a:t>
            </a:r>
            <a:r>
              <a:rPr lang="ru-RU" dirty="0"/>
              <a:t> </a:t>
            </a:r>
            <a:r>
              <a:rPr lang="ru-RU" dirty="0" err="1"/>
              <a:t>краї</a:t>
            </a:r>
            <a:r>
              <a:rPr lang="ru-RU" dirty="0"/>
              <a:t>. Поселившись у </a:t>
            </a:r>
            <a:r>
              <a:rPr lang="ru-RU" dirty="0" err="1"/>
              <a:t>хаті</a:t>
            </a:r>
            <a:r>
              <a:rPr lang="ru-RU" dirty="0"/>
              <a:t> </a:t>
            </a:r>
            <a:r>
              <a:rPr lang="ru-RU" dirty="0" err="1"/>
              <a:t>Поліни</a:t>
            </a:r>
            <a:r>
              <a:rPr lang="ru-RU" dirty="0"/>
              <a:t> </a:t>
            </a:r>
            <a:r>
              <a:rPr lang="ru-RU" dirty="0" err="1"/>
              <a:t>Сильвестрівни</a:t>
            </a:r>
            <a:r>
              <a:rPr lang="ru-RU" dirty="0"/>
              <a:t> </a:t>
            </a:r>
            <a:r>
              <a:rPr lang="ru-RU" dirty="0" err="1"/>
              <a:t>Смілянець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мешкала </a:t>
            </a:r>
            <a:r>
              <a:rPr lang="ru-RU" dirty="0" err="1"/>
              <a:t>біля</a:t>
            </a:r>
            <a:r>
              <a:rPr lang="ru-RU" dirty="0"/>
              <a:t> ставу, не раз </a:t>
            </a:r>
            <a:r>
              <a:rPr lang="ru-RU" dirty="0" err="1"/>
              <a:t>босоніж</a:t>
            </a:r>
            <a:r>
              <a:rPr lang="ru-RU" dirty="0"/>
              <a:t> </a:t>
            </a:r>
            <a:r>
              <a:rPr lang="ru-RU" dirty="0" err="1"/>
              <a:t>збивав</a:t>
            </a:r>
            <a:r>
              <a:rPr lang="ru-RU" dirty="0"/>
              <a:t> росу на </a:t>
            </a:r>
            <a:r>
              <a:rPr lang="ru-RU" dirty="0" err="1"/>
              <a:t>траві</a:t>
            </a:r>
            <a:r>
              <a:rPr lang="ru-RU" dirty="0"/>
              <a:t>, </a:t>
            </a:r>
            <a:r>
              <a:rPr lang="ru-RU" dirty="0" err="1"/>
              <a:t>милуючись</a:t>
            </a:r>
            <a:r>
              <a:rPr lang="ru-RU" dirty="0"/>
              <a:t> </a:t>
            </a:r>
            <a:r>
              <a:rPr lang="ru-RU" dirty="0" err="1"/>
              <a:t>краєвидами</a:t>
            </a:r>
            <a:r>
              <a:rPr lang="ru-RU" dirty="0"/>
              <a:t>. А </a:t>
            </a:r>
            <a:r>
              <a:rPr lang="ru-RU" dirty="0" err="1"/>
              <a:t>потім</a:t>
            </a:r>
            <a:r>
              <a:rPr lang="ru-RU" dirty="0"/>
              <a:t> писав </a:t>
            </a:r>
            <a:r>
              <a:rPr lang="ru-RU" dirty="0" err="1"/>
              <a:t>вірші</a:t>
            </a:r>
            <a:r>
              <a:rPr lang="ru-RU" dirty="0"/>
              <a:t> </a:t>
            </a:r>
            <a:r>
              <a:rPr lang="ru-RU" dirty="0" err="1"/>
              <a:t>й</a:t>
            </a:r>
            <a:r>
              <a:rPr lang="ru-RU" dirty="0"/>
              <a:t> читав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учням</a:t>
            </a:r>
            <a:r>
              <a:rPr lang="ru-RU" dirty="0"/>
              <a:t> та </a:t>
            </a:r>
            <a:r>
              <a:rPr lang="ru-RU" dirty="0" err="1"/>
              <a:t>колегам</a:t>
            </a:r>
            <a:r>
              <a:rPr lang="ru-RU" dirty="0"/>
              <a:t>, </a:t>
            </a:r>
            <a:r>
              <a:rPr lang="ru-RU" dirty="0" err="1"/>
              <a:t>пізніше</a:t>
            </a:r>
            <a:r>
              <a:rPr lang="ru-RU" dirty="0"/>
              <a:t> вони </a:t>
            </a:r>
            <a:r>
              <a:rPr lang="ru-RU" dirty="0" err="1"/>
              <a:t>вийшли</a:t>
            </a:r>
            <a:r>
              <a:rPr lang="ru-RU" dirty="0"/>
              <a:t> </a:t>
            </a:r>
            <a:r>
              <a:rPr lang="ru-RU" dirty="0" err="1"/>
              <a:t>друком</a:t>
            </a:r>
            <a:r>
              <a:rPr lang="ru-RU" dirty="0"/>
              <a:t> у «</a:t>
            </a:r>
            <a:r>
              <a:rPr lang="ru-RU" dirty="0" err="1"/>
              <a:t>Літературній</a:t>
            </a:r>
            <a:r>
              <a:rPr lang="ru-RU" dirty="0"/>
              <a:t> </a:t>
            </a:r>
            <a:r>
              <a:rPr lang="ru-RU" dirty="0" err="1"/>
              <a:t>Україні</a:t>
            </a:r>
            <a:r>
              <a:rPr lang="ru-RU" dirty="0"/>
              <a:t>» </a:t>
            </a:r>
            <a:r>
              <a:rPr lang="ru-RU" dirty="0" err="1"/>
              <a:t>з</a:t>
            </a:r>
            <a:r>
              <a:rPr lang="ru-RU" dirty="0"/>
              <a:t> </a:t>
            </a:r>
            <a:r>
              <a:rPr lang="ru-RU" dirty="0" err="1"/>
              <a:t>рецензією</a:t>
            </a:r>
            <a:r>
              <a:rPr lang="ru-RU" dirty="0"/>
              <a:t> </a:t>
            </a:r>
            <a:r>
              <a:rPr lang="ru-RU" dirty="0" err="1"/>
              <a:t>Малишка</a:t>
            </a:r>
            <a:r>
              <a:rPr lang="ru-RU" dirty="0"/>
              <a:t>...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C218F-792F-4739-990C-7EE7B4E2727C}" type="slidenum">
              <a:rPr lang="uk-UA" smtClean="0"/>
              <a:pPr/>
              <a:t>11</a:t>
            </a:fld>
            <a:endParaRPr lang="uk-UA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14356"/>
            <a:ext cx="7239000" cy="5741380"/>
          </a:xfrm>
        </p:spPr>
        <p:txBody>
          <a:bodyPr>
            <a:normAutofit fontScale="92500" lnSpcReduction="10000"/>
          </a:bodyPr>
          <a:lstStyle/>
          <a:p>
            <a:r>
              <a:rPr lang="ru-RU" dirty="0"/>
              <a:t>— За </a:t>
            </a:r>
            <a:r>
              <a:rPr lang="ru-RU" dirty="0" err="1"/>
              <a:t>цих</a:t>
            </a:r>
            <a:r>
              <a:rPr lang="ru-RU" dirty="0"/>
              <a:t> два </a:t>
            </a:r>
            <a:r>
              <a:rPr lang="ru-RU" dirty="0" err="1"/>
              <a:t>місяці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Василь Семенович у нас </a:t>
            </a:r>
            <a:r>
              <a:rPr lang="ru-RU" dirty="0" err="1"/>
              <a:t>викладав</a:t>
            </a:r>
            <a:r>
              <a:rPr lang="ru-RU" dirty="0"/>
              <a:t>, </a:t>
            </a:r>
            <a:r>
              <a:rPr lang="ru-RU" dirty="0" err="1"/>
              <a:t>він</a:t>
            </a:r>
            <a:r>
              <a:rPr lang="ru-RU" dirty="0"/>
              <a:t> </a:t>
            </a:r>
            <a:r>
              <a:rPr lang="ru-RU" dirty="0" err="1"/>
              <a:t>устиг</a:t>
            </a:r>
            <a:r>
              <a:rPr lang="ru-RU" dirty="0"/>
              <a:t> </a:t>
            </a:r>
            <a:r>
              <a:rPr lang="ru-RU" dirty="0" err="1"/>
              <a:t>полюбити</a:t>
            </a:r>
            <a:r>
              <a:rPr lang="ru-RU" dirty="0"/>
              <a:t> </a:t>
            </a:r>
            <a:r>
              <a:rPr lang="ru-RU" dirty="0" err="1"/>
              <a:t>нас</a:t>
            </a:r>
            <a:r>
              <a:rPr lang="ru-RU" dirty="0"/>
              <a:t>, а ми — </a:t>
            </a:r>
            <a:r>
              <a:rPr lang="ru-RU" dirty="0" err="1"/>
              <a:t>його</a:t>
            </a:r>
            <a:r>
              <a:rPr lang="ru-RU" dirty="0"/>
              <a:t>. Я </a:t>
            </a:r>
            <a:r>
              <a:rPr lang="ru-RU" dirty="0" err="1"/>
              <a:t>з</a:t>
            </a:r>
            <a:r>
              <a:rPr lang="ru-RU" dirty="0"/>
              <a:t> </a:t>
            </a:r>
            <a:r>
              <a:rPr lang="ru-RU" dirty="0" err="1"/>
              <a:t>бідної</a:t>
            </a:r>
            <a:r>
              <a:rPr lang="ru-RU" dirty="0"/>
              <a:t> </a:t>
            </a:r>
            <a:r>
              <a:rPr lang="ru-RU" dirty="0" err="1"/>
              <a:t>сім’ї</a:t>
            </a:r>
            <a:r>
              <a:rPr lang="ru-RU" dirty="0"/>
              <a:t>, — </a:t>
            </a:r>
            <a:r>
              <a:rPr lang="ru-RU" dirty="0" err="1"/>
              <a:t>навернулися</a:t>
            </a:r>
            <a:r>
              <a:rPr lang="ru-RU" dirty="0"/>
              <a:t> </a:t>
            </a:r>
            <a:r>
              <a:rPr lang="ru-RU" dirty="0" err="1"/>
              <a:t>сльози</a:t>
            </a:r>
            <a:r>
              <a:rPr lang="ru-RU" dirty="0"/>
              <a:t> на </a:t>
            </a:r>
            <a:r>
              <a:rPr lang="ru-RU" dirty="0" err="1"/>
              <a:t>очі</a:t>
            </a:r>
            <a:r>
              <a:rPr lang="ru-RU" dirty="0"/>
              <a:t> в </a:t>
            </a:r>
            <a:r>
              <a:rPr lang="ru-RU" dirty="0" err="1"/>
              <a:t>оповідачки</a:t>
            </a:r>
            <a:r>
              <a:rPr lang="ru-RU" dirty="0"/>
              <a:t> </a:t>
            </a:r>
            <a:r>
              <a:rPr lang="ru-RU" dirty="0" err="1"/>
              <a:t>Людмили</a:t>
            </a:r>
            <a:r>
              <a:rPr lang="ru-RU" dirty="0"/>
              <a:t> </a:t>
            </a:r>
            <a:r>
              <a:rPr lang="ru-RU" dirty="0" err="1"/>
              <a:t>Павлівни</a:t>
            </a:r>
            <a:r>
              <a:rPr lang="ru-RU" dirty="0"/>
              <a:t> </a:t>
            </a:r>
            <a:r>
              <a:rPr lang="ru-RU" dirty="0" err="1"/>
              <a:t>Колосовської</a:t>
            </a:r>
            <a:r>
              <a:rPr lang="ru-RU" dirty="0"/>
              <a:t>. — Як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тепер</a:t>
            </a:r>
            <a:r>
              <a:rPr lang="ru-RU" dirty="0"/>
              <a:t>, </a:t>
            </a:r>
            <a:r>
              <a:rPr lang="ru-RU" dirty="0" err="1"/>
              <a:t>тоді</a:t>
            </a:r>
            <a:r>
              <a:rPr lang="ru-RU" dirty="0"/>
              <a:t> я погано </a:t>
            </a:r>
            <a:r>
              <a:rPr lang="ru-RU" dirty="0" err="1"/>
              <a:t>бачила</a:t>
            </a:r>
            <a:r>
              <a:rPr lang="ru-RU" dirty="0"/>
              <a:t>. Учитель мене посадив за першу парту. А коли </a:t>
            </a:r>
            <a:r>
              <a:rPr lang="ru-RU" dirty="0" err="1"/>
              <a:t>йшов</a:t>
            </a:r>
            <a:r>
              <a:rPr lang="ru-RU" dirty="0"/>
              <a:t> до </a:t>
            </a:r>
            <a:r>
              <a:rPr lang="ru-RU" dirty="0" err="1"/>
              <a:t>війська</a:t>
            </a:r>
            <a:r>
              <a:rPr lang="ru-RU" dirty="0"/>
              <a:t>, </a:t>
            </a:r>
            <a:r>
              <a:rPr lang="ru-RU" dirty="0" err="1"/>
              <a:t>подарував</a:t>
            </a:r>
            <a:r>
              <a:rPr lang="ru-RU" dirty="0"/>
              <a:t> </a:t>
            </a:r>
            <a:r>
              <a:rPr lang="ru-RU" dirty="0" err="1"/>
              <a:t>мені</a:t>
            </a:r>
            <a:r>
              <a:rPr lang="ru-RU" dirty="0"/>
              <a:t> </a:t>
            </a:r>
            <a:r>
              <a:rPr lang="ru-RU" dirty="0" err="1"/>
              <a:t>підручники</a:t>
            </a:r>
            <a:r>
              <a:rPr lang="ru-RU" dirty="0"/>
              <a:t> (в той час </a:t>
            </a:r>
            <a:r>
              <a:rPr lang="ru-RU" dirty="0" err="1"/>
              <a:t>їх</a:t>
            </a:r>
            <a:r>
              <a:rPr lang="ru-RU" dirty="0"/>
              <a:t> треба </a:t>
            </a:r>
            <a:r>
              <a:rPr lang="ru-RU" dirty="0" err="1"/>
              <a:t>було</a:t>
            </a:r>
            <a:r>
              <a:rPr lang="ru-RU" dirty="0"/>
              <a:t> </a:t>
            </a:r>
            <a:r>
              <a:rPr lang="ru-RU" dirty="0" err="1"/>
              <a:t>купувати</a:t>
            </a:r>
            <a:r>
              <a:rPr lang="ru-RU" dirty="0"/>
              <a:t>) </a:t>
            </a:r>
            <a:r>
              <a:rPr lang="ru-RU" dirty="0" err="1"/>
              <a:t>й</a:t>
            </a:r>
            <a:r>
              <a:rPr lang="ru-RU" dirty="0"/>
              <a:t> </a:t>
            </a:r>
            <a:r>
              <a:rPr lang="ru-RU" dirty="0" err="1"/>
              <a:t>гумові</a:t>
            </a:r>
            <a:r>
              <a:rPr lang="ru-RU" dirty="0"/>
              <a:t> </a:t>
            </a:r>
            <a:r>
              <a:rPr lang="ru-RU" dirty="0" err="1"/>
              <a:t>чобітки</a:t>
            </a:r>
            <a:r>
              <a:rPr lang="ru-RU" dirty="0"/>
              <a:t>, на покупку </a:t>
            </a:r>
            <a:r>
              <a:rPr lang="ru-RU" dirty="0" err="1"/>
              <a:t>яких</a:t>
            </a:r>
            <a:r>
              <a:rPr lang="ru-RU" dirty="0"/>
              <a:t> не могли </a:t>
            </a:r>
            <a:r>
              <a:rPr lang="ru-RU" dirty="0" err="1"/>
              <a:t>спромогтися</a:t>
            </a:r>
            <a:r>
              <a:rPr lang="ru-RU" dirty="0"/>
              <a:t> </a:t>
            </a:r>
            <a:r>
              <a:rPr lang="ru-RU" dirty="0" err="1"/>
              <a:t>мої</a:t>
            </a:r>
            <a:r>
              <a:rPr lang="ru-RU" dirty="0"/>
              <a:t> батьки... Як </a:t>
            </a:r>
            <a:r>
              <a:rPr lang="ru-RU" dirty="0" err="1"/>
              <a:t>можна</a:t>
            </a:r>
            <a:r>
              <a:rPr lang="ru-RU" dirty="0"/>
              <a:t> </a:t>
            </a:r>
            <a:r>
              <a:rPr lang="ru-RU" dirty="0" err="1"/>
              <a:t>це</a:t>
            </a:r>
            <a:r>
              <a:rPr lang="ru-RU" dirty="0"/>
              <a:t> забути? Як </a:t>
            </a:r>
            <a:r>
              <a:rPr lang="ru-RU" dirty="0" err="1"/>
              <a:t>можна</a:t>
            </a:r>
            <a:r>
              <a:rPr lang="ru-RU" dirty="0"/>
              <a:t> не </a:t>
            </a:r>
            <a:r>
              <a:rPr lang="ru-RU" dirty="0" err="1"/>
              <a:t>любити</a:t>
            </a:r>
            <a:r>
              <a:rPr lang="ru-RU" dirty="0"/>
              <a:t> </a:t>
            </a:r>
            <a:r>
              <a:rPr lang="ru-RU" dirty="0" err="1"/>
              <a:t>таку</a:t>
            </a:r>
            <a:r>
              <a:rPr lang="ru-RU" dirty="0"/>
              <a:t> </a:t>
            </a:r>
            <a:r>
              <a:rPr lang="ru-RU" dirty="0" err="1"/>
              <a:t>чуйну</a:t>
            </a:r>
            <a:r>
              <a:rPr lang="ru-RU" dirty="0"/>
              <a:t> </a:t>
            </a:r>
            <a:r>
              <a:rPr lang="ru-RU" dirty="0" err="1"/>
              <a:t>людину</a:t>
            </a:r>
            <a:r>
              <a:rPr lang="ru-RU" dirty="0"/>
              <a:t>?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C218F-792F-4739-990C-7EE7B4E2727C}" type="slidenum">
              <a:rPr lang="uk-UA" smtClean="0"/>
              <a:pPr/>
              <a:t>12</a:t>
            </a:fld>
            <a:endParaRPr lang="uk-UA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85794"/>
            <a:ext cx="7239000" cy="5669942"/>
          </a:xfrm>
        </p:spPr>
        <p:txBody>
          <a:bodyPr/>
          <a:lstStyle/>
          <a:p>
            <a:r>
              <a:rPr lang="ru-RU" dirty="0"/>
              <a:t>— Коли </a:t>
            </a:r>
            <a:r>
              <a:rPr lang="ru-RU" dirty="0" err="1"/>
              <a:t>його</a:t>
            </a:r>
            <a:r>
              <a:rPr lang="ru-RU" dirty="0"/>
              <a:t> забирали до </a:t>
            </a:r>
            <a:r>
              <a:rPr lang="ru-RU" dirty="0" err="1"/>
              <a:t>війська</a:t>
            </a:r>
            <a:r>
              <a:rPr lang="ru-RU" dirty="0"/>
              <a:t>, — </a:t>
            </a:r>
            <a:r>
              <a:rPr lang="ru-RU" dirty="0" err="1"/>
              <a:t>згадує</a:t>
            </a:r>
            <a:r>
              <a:rPr lang="ru-RU" dirty="0"/>
              <a:t> Василь </a:t>
            </a:r>
            <a:r>
              <a:rPr lang="ru-RU" dirty="0" err="1"/>
              <a:t>Тодосійович</a:t>
            </a:r>
            <a:r>
              <a:rPr lang="ru-RU" dirty="0"/>
              <a:t> </a:t>
            </a:r>
            <a:r>
              <a:rPr lang="ru-RU" dirty="0" err="1"/>
              <a:t>Горячківський</a:t>
            </a:r>
            <a:r>
              <a:rPr lang="ru-RU" dirty="0"/>
              <a:t>, — ми,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учні</a:t>
            </a:r>
            <a:r>
              <a:rPr lang="ru-RU" dirty="0"/>
              <a:t>, проводили до </a:t>
            </a:r>
            <a:r>
              <a:rPr lang="ru-RU" dirty="0" err="1"/>
              <a:t>траси</a:t>
            </a:r>
            <a:r>
              <a:rPr lang="ru-RU" dirty="0"/>
              <a:t> </a:t>
            </a:r>
            <a:r>
              <a:rPr lang="ru-RU" dirty="0" err="1"/>
              <a:t>й</a:t>
            </a:r>
            <a:r>
              <a:rPr lang="ru-RU" dirty="0"/>
              <a:t> плакали </a:t>
            </a:r>
            <a:r>
              <a:rPr lang="ru-RU" dirty="0" err="1"/>
              <a:t>всі</a:t>
            </a:r>
            <a:r>
              <a:rPr lang="ru-RU" dirty="0"/>
              <a:t> до одного, </a:t>
            </a:r>
            <a:r>
              <a:rPr lang="ru-RU" dirty="0" err="1"/>
              <a:t>розлучалися</a:t>
            </a:r>
            <a:r>
              <a:rPr lang="ru-RU" dirty="0"/>
              <a:t> не </a:t>
            </a:r>
            <a:r>
              <a:rPr lang="ru-RU" dirty="0" err="1"/>
              <a:t>лише</a:t>
            </a:r>
            <a:r>
              <a:rPr lang="ru-RU" dirty="0"/>
              <a:t> </a:t>
            </a:r>
            <a:r>
              <a:rPr lang="ru-RU" dirty="0" err="1"/>
              <a:t>з</a:t>
            </a:r>
            <a:r>
              <a:rPr lang="ru-RU" dirty="0"/>
              <a:t> Учителем, а </a:t>
            </a:r>
            <a:r>
              <a:rPr lang="ru-RU" dirty="0" err="1"/>
              <a:t>й</a:t>
            </a:r>
            <a:r>
              <a:rPr lang="ru-RU" dirty="0"/>
              <a:t> </a:t>
            </a:r>
            <a:r>
              <a:rPr lang="ru-RU" dirty="0" err="1"/>
              <a:t>з</a:t>
            </a:r>
            <a:r>
              <a:rPr lang="ru-RU" dirty="0"/>
              <a:t> другом, братом, </a:t>
            </a:r>
            <a:r>
              <a:rPr lang="ru-RU" dirty="0" err="1"/>
              <a:t>батьком</a:t>
            </a:r>
            <a:r>
              <a:rPr lang="ru-RU" dirty="0"/>
              <a:t>... </a:t>
            </a:r>
            <a:r>
              <a:rPr lang="ru-RU" dirty="0" err="1"/>
              <a:t>з</a:t>
            </a:r>
            <a:r>
              <a:rPr lang="ru-RU" dirty="0"/>
              <a:t> Людиною, яку не </a:t>
            </a:r>
            <a:r>
              <a:rPr lang="ru-RU" dirty="0" err="1"/>
              <a:t>забудеш</a:t>
            </a:r>
            <a:r>
              <a:rPr lang="ru-RU" dirty="0"/>
              <a:t> </a:t>
            </a:r>
            <a:r>
              <a:rPr lang="ru-RU" dirty="0" err="1"/>
              <a:t>ніколи</a:t>
            </a:r>
            <a:r>
              <a:rPr lang="ru-RU" dirty="0"/>
              <a:t>. А </a:t>
            </a:r>
            <a:r>
              <a:rPr lang="ru-RU" dirty="0" err="1"/>
              <a:t>з</a:t>
            </a:r>
            <a:r>
              <a:rPr lang="ru-RU" dirty="0"/>
              <a:t> </a:t>
            </a:r>
            <a:r>
              <a:rPr lang="ru-RU" dirty="0" err="1"/>
              <a:t>армії</a:t>
            </a:r>
            <a:r>
              <a:rPr lang="ru-RU" dirty="0"/>
              <a:t> </a:t>
            </a:r>
            <a:r>
              <a:rPr lang="ru-RU" dirty="0" err="1"/>
              <a:t>він</a:t>
            </a:r>
            <a:r>
              <a:rPr lang="ru-RU" dirty="0"/>
              <a:t> нам писав...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C218F-792F-4739-990C-7EE7B4E2727C}" type="slidenum">
              <a:rPr lang="uk-UA" smtClean="0"/>
              <a:pPr/>
              <a:t>13</a:t>
            </a:fld>
            <a:endParaRPr lang="uk-UA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42918"/>
            <a:ext cx="7239000" cy="5812818"/>
          </a:xfrm>
        </p:spPr>
        <p:txBody>
          <a:bodyPr>
            <a:normAutofit fontScale="92500" lnSpcReduction="10000"/>
          </a:bodyPr>
          <a:lstStyle/>
          <a:p>
            <a:r>
              <a:rPr lang="ru-RU" dirty="0" err="1"/>
              <a:t>Олександр</a:t>
            </a:r>
            <a:r>
              <a:rPr lang="ru-RU" dirty="0"/>
              <a:t> </a:t>
            </a:r>
            <a:r>
              <a:rPr lang="ru-RU" dirty="0" err="1"/>
              <a:t>Наконечний</a:t>
            </a:r>
            <a:r>
              <a:rPr lang="ru-RU" dirty="0"/>
              <a:t>, </a:t>
            </a:r>
            <a:r>
              <a:rPr lang="ru-RU" dirty="0" err="1"/>
              <a:t>сільський</a:t>
            </a:r>
            <a:r>
              <a:rPr lang="ru-RU" dirty="0"/>
              <a:t> поет, служив у </a:t>
            </a:r>
            <a:r>
              <a:rPr lang="ru-RU" dirty="0" err="1"/>
              <a:t>війську</a:t>
            </a:r>
            <a:r>
              <a:rPr lang="ru-RU" dirty="0"/>
              <a:t>, коли </a:t>
            </a:r>
            <a:r>
              <a:rPr lang="ru-RU" dirty="0" err="1"/>
              <a:t>довідався</a:t>
            </a:r>
            <a:r>
              <a:rPr lang="ru-RU" dirty="0"/>
              <a:t> про смерть Василя </a:t>
            </a:r>
            <a:r>
              <a:rPr lang="ru-RU" dirty="0" err="1"/>
              <a:t>Стуса</a:t>
            </a:r>
            <a:r>
              <a:rPr lang="ru-RU" dirty="0"/>
              <a:t> ( </a:t>
            </a:r>
            <a:r>
              <a:rPr lang="ru-RU" dirty="0" err="1"/>
              <a:t>пізніше</a:t>
            </a:r>
            <a:r>
              <a:rPr lang="ru-RU" dirty="0"/>
              <a:t> </a:t>
            </a:r>
            <a:r>
              <a:rPr lang="ru-RU" dirty="0" err="1"/>
              <a:t>теж</a:t>
            </a:r>
            <a:r>
              <a:rPr lang="ru-RU" dirty="0"/>
              <a:t> </a:t>
            </a:r>
            <a:r>
              <a:rPr lang="ru-RU" dirty="0" err="1"/>
              <a:t>трагічно</a:t>
            </a:r>
            <a:r>
              <a:rPr lang="ru-RU" dirty="0"/>
              <a:t> </a:t>
            </a:r>
            <a:r>
              <a:rPr lang="ru-RU" dirty="0" err="1"/>
              <a:t>загинув</a:t>
            </a:r>
            <a:r>
              <a:rPr lang="ru-RU" dirty="0"/>
              <a:t>), написав </a:t>
            </a:r>
            <a:r>
              <a:rPr lang="ru-RU" dirty="0" err="1"/>
              <a:t>йому</a:t>
            </a:r>
            <a:r>
              <a:rPr lang="ru-RU" dirty="0"/>
              <a:t> </a:t>
            </a:r>
            <a:r>
              <a:rPr lang="ru-RU" dirty="0" err="1" smtClean="0"/>
              <a:t>присвяту</a:t>
            </a:r>
            <a:r>
              <a:rPr lang="ru-RU" dirty="0" smtClean="0"/>
              <a:t>:</a:t>
            </a:r>
            <a:endParaRPr lang="ru-RU" dirty="0" smtClean="0"/>
          </a:p>
          <a:p>
            <a:pPr algn="ctr">
              <a:buNone/>
            </a:pPr>
            <a:r>
              <a:rPr lang="ru-RU" dirty="0" smtClean="0"/>
              <a:t> </a:t>
            </a:r>
            <a:r>
              <a:rPr lang="ru-RU" i="1" dirty="0" smtClean="0"/>
              <a:t>...Тебе нема. </a:t>
            </a:r>
            <a:r>
              <a:rPr lang="ru-RU" i="1" dirty="0" err="1" smtClean="0"/>
              <a:t>Південний</a:t>
            </a:r>
            <a:r>
              <a:rPr lang="ru-RU" i="1" dirty="0" smtClean="0"/>
              <a:t> Буг </a:t>
            </a:r>
            <a:r>
              <a:rPr lang="ru-RU" i="1" dirty="0" err="1" smtClean="0"/>
              <a:t>тече</a:t>
            </a:r>
            <a:r>
              <a:rPr lang="ru-RU" i="1" dirty="0" smtClean="0"/>
              <a:t>,</a:t>
            </a:r>
            <a:br>
              <a:rPr lang="ru-RU" i="1" dirty="0" smtClean="0"/>
            </a:br>
            <a:r>
              <a:rPr lang="ru-RU" i="1" dirty="0" err="1" smtClean="0"/>
              <a:t>Спішить</a:t>
            </a:r>
            <a:r>
              <a:rPr lang="ru-RU" i="1" dirty="0" smtClean="0"/>
              <a:t> </a:t>
            </a:r>
            <a:r>
              <a:rPr lang="ru-RU" i="1" dirty="0" err="1" smtClean="0"/>
              <a:t>кудись</a:t>
            </a:r>
            <a:r>
              <a:rPr lang="ru-RU" i="1" dirty="0" smtClean="0"/>
              <a:t> у </a:t>
            </a:r>
            <a:r>
              <a:rPr lang="ru-RU" i="1" dirty="0" err="1" smtClean="0"/>
              <a:t>власній</a:t>
            </a:r>
            <a:r>
              <a:rPr lang="ru-RU" i="1" dirty="0" smtClean="0"/>
              <a:t> </a:t>
            </a:r>
            <a:r>
              <a:rPr lang="ru-RU" i="1" dirty="0" err="1" smtClean="0"/>
              <a:t>коловерті</a:t>
            </a:r>
            <a:r>
              <a:rPr lang="ru-RU" i="1" dirty="0" smtClean="0"/>
              <a:t>.</a:t>
            </a:r>
            <a:br>
              <a:rPr lang="ru-RU" i="1" dirty="0" smtClean="0"/>
            </a:br>
            <a:r>
              <a:rPr lang="ru-RU" i="1" dirty="0" err="1" smtClean="0"/>
              <a:t>Ти</a:t>
            </a:r>
            <a:r>
              <a:rPr lang="ru-RU" i="1" dirty="0" smtClean="0"/>
              <a:t> в </a:t>
            </a:r>
            <a:r>
              <a:rPr lang="ru-RU" i="1" dirty="0" err="1" smtClean="0"/>
              <a:t>горі</a:t>
            </a:r>
            <a:r>
              <a:rPr lang="ru-RU" i="1" dirty="0" smtClean="0"/>
              <a:t> </a:t>
            </a:r>
            <a:r>
              <a:rPr lang="ru-RU" i="1" dirty="0" err="1" smtClean="0"/>
              <a:t>підкладав</a:t>
            </a:r>
            <a:r>
              <a:rPr lang="ru-RU" i="1" dirty="0" smtClean="0"/>
              <a:t> </a:t>
            </a:r>
            <a:r>
              <a:rPr lang="ru-RU" i="1" dirty="0" err="1" smtClean="0"/>
              <a:t>й</a:t>
            </a:r>
            <a:r>
              <a:rPr lang="ru-RU" i="1" dirty="0" smtClean="0"/>
              <a:t> </a:t>
            </a:r>
            <a:r>
              <a:rPr lang="ru-RU" i="1" dirty="0" err="1" smtClean="0"/>
              <a:t>мені</a:t>
            </a:r>
            <a:r>
              <a:rPr lang="ru-RU" i="1" dirty="0" smtClean="0"/>
              <a:t> плече,</a:t>
            </a:r>
            <a:br>
              <a:rPr lang="ru-RU" i="1" dirty="0" smtClean="0"/>
            </a:br>
            <a:r>
              <a:rPr lang="ru-RU" i="1" dirty="0" err="1" smtClean="0"/>
              <a:t>Відкривши</a:t>
            </a:r>
            <a:r>
              <a:rPr lang="ru-RU" i="1" dirty="0" smtClean="0"/>
              <a:t> </a:t>
            </a:r>
            <a:r>
              <a:rPr lang="ru-RU" i="1" dirty="0" err="1" smtClean="0"/>
              <a:t>двері</a:t>
            </a:r>
            <a:r>
              <a:rPr lang="ru-RU" i="1" dirty="0" smtClean="0"/>
              <a:t> у </a:t>
            </a:r>
            <a:r>
              <a:rPr lang="ru-RU" i="1" dirty="0" err="1" smtClean="0"/>
              <a:t>своє</a:t>
            </a:r>
            <a:r>
              <a:rPr lang="ru-RU" i="1" dirty="0" smtClean="0"/>
              <a:t> </a:t>
            </a:r>
            <a:r>
              <a:rPr lang="ru-RU" i="1" dirty="0" err="1" smtClean="0"/>
              <a:t>безсмертя</a:t>
            </a:r>
            <a:r>
              <a:rPr lang="ru-RU" i="1" dirty="0" smtClean="0"/>
              <a:t>.</a:t>
            </a:r>
            <a:br>
              <a:rPr lang="ru-RU" i="1" dirty="0" smtClean="0"/>
            </a:br>
            <a:r>
              <a:rPr lang="ru-RU" i="1" dirty="0" smtClean="0"/>
              <a:t>В житах мозолями я </a:t>
            </a:r>
            <a:r>
              <a:rPr lang="ru-RU" i="1" dirty="0" err="1" smtClean="0"/>
              <a:t>васильків</a:t>
            </a:r>
            <a:r>
              <a:rPr lang="ru-RU" i="1" dirty="0" smtClean="0"/>
              <a:t> нарву...</a:t>
            </a:r>
            <a:br>
              <a:rPr lang="ru-RU" i="1" dirty="0" smtClean="0"/>
            </a:br>
            <a:r>
              <a:rPr lang="ru-RU" i="1" dirty="0" smtClean="0"/>
              <a:t>Вони, </a:t>
            </a:r>
            <a:r>
              <a:rPr lang="ru-RU" i="1" dirty="0" err="1" smtClean="0"/>
              <a:t>мов</a:t>
            </a:r>
            <a:r>
              <a:rPr lang="ru-RU" i="1" dirty="0" smtClean="0"/>
              <a:t> </a:t>
            </a:r>
            <a:r>
              <a:rPr lang="ru-RU" i="1" dirty="0" err="1" smtClean="0"/>
              <a:t>Василеві</a:t>
            </a:r>
            <a:r>
              <a:rPr lang="ru-RU" i="1" dirty="0" smtClean="0"/>
              <a:t> </a:t>
            </a:r>
            <a:r>
              <a:rPr lang="ru-RU" i="1" dirty="0" err="1" smtClean="0"/>
              <a:t>очі</a:t>
            </a:r>
            <a:r>
              <a:rPr lang="ru-RU" i="1" dirty="0" smtClean="0"/>
              <a:t> в </a:t>
            </a:r>
            <a:r>
              <a:rPr lang="ru-RU" i="1" dirty="0" err="1" smtClean="0"/>
              <a:t>полі</a:t>
            </a:r>
            <a:r>
              <a:rPr lang="ru-RU" i="1" dirty="0" smtClean="0"/>
              <a:t>...</a:t>
            </a:r>
            <a:br>
              <a:rPr lang="ru-RU" i="1" dirty="0" smtClean="0"/>
            </a:br>
            <a:r>
              <a:rPr lang="ru-RU" i="1" dirty="0" smtClean="0"/>
              <a:t>Я </a:t>
            </a:r>
            <a:r>
              <a:rPr lang="ru-RU" i="1" dirty="0" err="1" smtClean="0"/>
              <a:t>бачив</a:t>
            </a:r>
            <a:r>
              <a:rPr lang="ru-RU" i="1" dirty="0" smtClean="0"/>
              <a:t> Прометея наяву,</a:t>
            </a:r>
            <a:br>
              <a:rPr lang="ru-RU" i="1" dirty="0" smtClean="0"/>
            </a:br>
            <a:r>
              <a:rPr lang="ru-RU" i="1" dirty="0" err="1" smtClean="0"/>
              <a:t>Він</a:t>
            </a:r>
            <a:r>
              <a:rPr lang="ru-RU" i="1" dirty="0" smtClean="0"/>
              <a:t> </a:t>
            </a:r>
            <a:r>
              <a:rPr lang="ru-RU" i="1" dirty="0" err="1" smtClean="0"/>
              <a:t>рідну</a:t>
            </a:r>
            <a:r>
              <a:rPr lang="ru-RU" i="1" dirty="0" smtClean="0"/>
              <a:t> </a:t>
            </a:r>
            <a:r>
              <a:rPr lang="ru-RU" i="1" dirty="0" err="1" smtClean="0"/>
              <a:t>мову</a:t>
            </a:r>
            <a:r>
              <a:rPr lang="ru-RU" i="1" dirty="0" smtClean="0"/>
              <a:t> </a:t>
            </a:r>
            <a:r>
              <a:rPr lang="ru-RU" i="1" dirty="0" err="1" smtClean="0"/>
              <a:t>викладав</a:t>
            </a:r>
            <a:r>
              <a:rPr lang="ru-RU" i="1" dirty="0" smtClean="0"/>
              <a:t> у </a:t>
            </a:r>
            <a:r>
              <a:rPr lang="ru-RU" i="1" dirty="0" err="1" smtClean="0"/>
              <a:t>школі</a:t>
            </a:r>
            <a:r>
              <a:rPr lang="ru-RU" i="1" dirty="0" smtClean="0"/>
              <a:t>...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C218F-792F-4739-990C-7EE7B4E2727C}" type="slidenum">
              <a:rPr lang="uk-UA" smtClean="0"/>
              <a:pPr/>
              <a:t>14</a:t>
            </a:fld>
            <a:endParaRPr lang="uk-UA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«За селом я жалкую, — писав Василь </a:t>
            </a:r>
            <a:r>
              <a:rPr lang="ru-RU" dirty="0" err="1"/>
              <a:t>з</a:t>
            </a:r>
            <a:r>
              <a:rPr lang="ru-RU" dirty="0"/>
              <a:t> </a:t>
            </a:r>
            <a:r>
              <a:rPr lang="ru-RU" dirty="0" err="1"/>
              <a:t>армії</a:t>
            </a:r>
            <a:r>
              <a:rPr lang="ru-RU" dirty="0"/>
              <a:t>, — ... </a:t>
            </a:r>
            <a:r>
              <a:rPr lang="ru-RU" dirty="0" err="1"/>
              <a:t>Хороші</a:t>
            </a:r>
            <a:r>
              <a:rPr lang="ru-RU" dirty="0"/>
              <a:t> люди </a:t>
            </a:r>
            <a:r>
              <a:rPr lang="ru-RU" dirty="0" err="1"/>
              <a:t>скрашали</a:t>
            </a:r>
            <a:r>
              <a:rPr lang="ru-RU" dirty="0"/>
              <a:t> </a:t>
            </a:r>
            <a:r>
              <a:rPr lang="ru-RU" dirty="0" err="1"/>
              <a:t>мені</a:t>
            </a:r>
            <a:r>
              <a:rPr lang="ru-RU" dirty="0"/>
              <a:t> </a:t>
            </a:r>
            <a:r>
              <a:rPr lang="ru-RU" dirty="0" err="1"/>
              <a:t>печалі</a:t>
            </a:r>
            <a:r>
              <a:rPr lang="ru-RU" dirty="0"/>
              <a:t>.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сільське</a:t>
            </a:r>
            <a:r>
              <a:rPr lang="ru-RU" dirty="0"/>
              <a:t> </a:t>
            </a:r>
            <a:r>
              <a:rPr lang="ru-RU" dirty="0" err="1"/>
              <a:t>оточення</a:t>
            </a:r>
            <a:r>
              <a:rPr lang="ru-RU" dirty="0"/>
              <a:t> </a:t>
            </a:r>
            <a:r>
              <a:rPr lang="ru-RU" dirty="0" err="1"/>
              <a:t>було</a:t>
            </a:r>
            <a:r>
              <a:rPr lang="ru-RU" dirty="0"/>
              <a:t> як для мене </a:t>
            </a:r>
            <a:r>
              <a:rPr lang="ru-RU" dirty="0" err="1"/>
              <a:t>незнайомим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через </a:t>
            </a:r>
            <a:r>
              <a:rPr lang="ru-RU" dirty="0" err="1"/>
              <a:t>це</a:t>
            </a:r>
            <a:r>
              <a:rPr lang="ru-RU" dirty="0"/>
              <a:t>, </a:t>
            </a:r>
            <a:r>
              <a:rPr lang="ru-RU" dirty="0" err="1"/>
              <a:t>здається</a:t>
            </a:r>
            <a:r>
              <a:rPr lang="ru-RU" dirty="0"/>
              <a:t>, дало </a:t>
            </a:r>
            <a:r>
              <a:rPr lang="ru-RU" dirty="0" err="1"/>
              <a:t>мені</a:t>
            </a:r>
            <a:r>
              <a:rPr lang="ru-RU" dirty="0"/>
              <a:t> </a:t>
            </a:r>
            <a:r>
              <a:rPr lang="ru-RU" dirty="0" err="1"/>
              <a:t>велику</a:t>
            </a:r>
            <a:r>
              <a:rPr lang="ru-RU" dirty="0"/>
              <a:t> </a:t>
            </a:r>
            <a:r>
              <a:rPr lang="ru-RU" dirty="0" err="1"/>
              <a:t>користь</a:t>
            </a:r>
            <a:r>
              <a:rPr lang="ru-RU" dirty="0"/>
              <a:t>».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C218F-792F-4739-990C-7EE7B4E2727C}" type="slidenum">
              <a:rPr lang="uk-UA" smtClean="0"/>
              <a:pPr/>
              <a:t>15</a:t>
            </a:fld>
            <a:endParaRPr lang="uk-UA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200" dirty="0"/>
              <a:t>25 </a:t>
            </a:r>
            <a:r>
              <a:rPr lang="ru-RU" sz="3200" dirty="0" err="1"/>
              <a:t>вересня</a:t>
            </a:r>
            <a:r>
              <a:rPr lang="ru-RU" sz="3200" dirty="0"/>
              <a:t> 2011 року у </a:t>
            </a:r>
            <a:r>
              <a:rPr lang="ru-RU" sz="3200" dirty="0" err="1"/>
              <a:t>місті</a:t>
            </a:r>
            <a:r>
              <a:rPr lang="ru-RU" sz="3200" dirty="0"/>
              <a:t> Гайворон </a:t>
            </a:r>
            <a:r>
              <a:rPr lang="ru-RU" sz="3200" dirty="0" err="1"/>
              <a:t>відбулося</a:t>
            </a:r>
            <a:r>
              <a:rPr lang="ru-RU" sz="3200" dirty="0"/>
              <a:t> </a:t>
            </a:r>
            <a:r>
              <a:rPr lang="ru-RU" sz="3200" dirty="0" err="1"/>
              <a:t>відкриття</a:t>
            </a:r>
            <a:r>
              <a:rPr lang="ru-RU" sz="3200" dirty="0"/>
              <a:t> </a:t>
            </a:r>
            <a:r>
              <a:rPr lang="ru-RU" sz="3200" dirty="0" err="1"/>
              <a:t>погруддя</a:t>
            </a:r>
            <a:r>
              <a:rPr lang="ru-RU" sz="3200" dirty="0"/>
              <a:t> </a:t>
            </a:r>
            <a:r>
              <a:rPr lang="ru-RU" sz="3200" dirty="0" smtClean="0"/>
              <a:t>Василя </a:t>
            </a:r>
            <a:r>
              <a:rPr lang="ru-RU" sz="3200" dirty="0" err="1" smtClean="0"/>
              <a:t>Стуса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142976" y="1571612"/>
            <a:ext cx="3657600" cy="4663440"/>
          </a:xfrm>
        </p:spPr>
        <p:txBody>
          <a:bodyPr>
            <a:normAutofit fontScale="77500" lnSpcReduction="20000"/>
          </a:bodyPr>
          <a:lstStyle/>
          <a:p>
            <a:r>
              <a:rPr lang="ru-RU" dirty="0"/>
              <a:t>Автором </a:t>
            </a:r>
            <a:r>
              <a:rPr lang="ru-RU" dirty="0" err="1"/>
              <a:t>пам’ятника</a:t>
            </a:r>
            <a:r>
              <a:rPr lang="ru-RU" dirty="0"/>
              <a:t> </a:t>
            </a:r>
            <a:r>
              <a:rPr lang="ru-RU" dirty="0" err="1"/>
              <a:t>Василеві</a:t>
            </a:r>
            <a:r>
              <a:rPr lang="ru-RU" dirty="0"/>
              <a:t> </a:t>
            </a:r>
            <a:r>
              <a:rPr lang="ru-RU" dirty="0" err="1"/>
              <a:t>Стусу</a:t>
            </a:r>
            <a:r>
              <a:rPr lang="ru-RU" dirty="0"/>
              <a:t> в </a:t>
            </a:r>
            <a:r>
              <a:rPr lang="ru-RU" dirty="0" err="1"/>
              <a:t>Гайвороні</a:t>
            </a:r>
            <a:r>
              <a:rPr lang="ru-RU" dirty="0"/>
              <a:t> став </a:t>
            </a:r>
            <a:r>
              <a:rPr lang="ru-RU" dirty="0" err="1"/>
              <a:t>уродженець</a:t>
            </a:r>
            <a:r>
              <a:rPr lang="ru-RU" dirty="0"/>
              <a:t> </a:t>
            </a:r>
            <a:r>
              <a:rPr lang="ru-RU" dirty="0" err="1"/>
              <a:t>цього</a:t>
            </a:r>
            <a:r>
              <a:rPr lang="ru-RU" dirty="0"/>
              <a:t> </a:t>
            </a:r>
            <a:r>
              <a:rPr lang="ru-RU" dirty="0" err="1"/>
              <a:t>міста</a:t>
            </a:r>
            <a:r>
              <a:rPr lang="ru-RU" dirty="0"/>
              <a:t>, скульптор, доцент </a:t>
            </a:r>
            <a:r>
              <a:rPr lang="ru-RU" dirty="0" err="1"/>
              <a:t>Московського</a:t>
            </a:r>
            <a:r>
              <a:rPr lang="ru-RU" dirty="0"/>
              <a:t> державного </a:t>
            </a:r>
            <a:r>
              <a:rPr lang="ru-RU" dirty="0" err="1"/>
              <a:t>художньо-промислового</a:t>
            </a:r>
            <a:r>
              <a:rPr lang="ru-RU" dirty="0"/>
              <a:t> </a:t>
            </a:r>
            <a:r>
              <a:rPr lang="ru-RU" dirty="0" err="1"/>
              <a:t>університету</a:t>
            </a:r>
            <a:r>
              <a:rPr lang="ru-RU" dirty="0"/>
              <a:t> </a:t>
            </a:r>
            <a:r>
              <a:rPr lang="ru-RU" dirty="0" err="1"/>
              <a:t>ім</a:t>
            </a:r>
            <a:r>
              <a:rPr lang="ru-RU" dirty="0"/>
              <a:t>. С.Г. Строганова </a:t>
            </a:r>
            <a:r>
              <a:rPr lang="ru-RU" dirty="0" err="1"/>
              <a:t>Сергій</a:t>
            </a:r>
            <a:r>
              <a:rPr lang="ru-RU" dirty="0"/>
              <a:t> </a:t>
            </a:r>
            <a:r>
              <a:rPr lang="ru-RU" dirty="0" err="1"/>
              <a:t>Костюк</a:t>
            </a:r>
            <a:r>
              <a:rPr lang="ru-RU" dirty="0"/>
              <a:t>. На </a:t>
            </a:r>
            <a:r>
              <a:rPr lang="ru-RU" dirty="0" err="1"/>
              <a:t>зустрічі</a:t>
            </a:r>
            <a:r>
              <a:rPr lang="ru-RU" dirty="0"/>
              <a:t> </a:t>
            </a:r>
            <a:r>
              <a:rPr lang="ru-RU" dirty="0" err="1"/>
              <a:t>були</a:t>
            </a:r>
            <a:r>
              <a:rPr lang="ru-RU" dirty="0"/>
              <a:t> </a:t>
            </a:r>
            <a:r>
              <a:rPr lang="ru-RU" dirty="0" err="1"/>
              <a:t>присутні</a:t>
            </a:r>
            <a:r>
              <a:rPr lang="ru-RU" dirty="0"/>
              <a:t> </a:t>
            </a:r>
            <a:r>
              <a:rPr lang="ru-RU" dirty="0" err="1"/>
              <a:t>син</a:t>
            </a:r>
            <a:r>
              <a:rPr lang="ru-RU" dirty="0"/>
              <a:t> </a:t>
            </a:r>
            <a:r>
              <a:rPr lang="ru-RU" dirty="0" err="1"/>
              <a:t>письменника</a:t>
            </a:r>
            <a:r>
              <a:rPr lang="ru-RU" dirty="0"/>
              <a:t> </a:t>
            </a:r>
            <a:r>
              <a:rPr lang="ru-RU" dirty="0" err="1" smtClean="0"/>
              <a:t>Дмитро</a:t>
            </a:r>
            <a:r>
              <a:rPr lang="ru-RU" dirty="0" smtClean="0"/>
              <a:t> </a:t>
            </a:r>
            <a:r>
              <a:rPr lang="ru-RU" dirty="0" err="1" smtClean="0"/>
              <a:t>Стус</a:t>
            </a:r>
            <a:r>
              <a:rPr lang="ru-RU" dirty="0" smtClean="0"/>
              <a:t>, </a:t>
            </a:r>
            <a:r>
              <a:rPr lang="ru-RU" dirty="0" err="1"/>
              <a:t>Любов</a:t>
            </a:r>
            <a:r>
              <a:rPr lang="ru-RU" dirty="0"/>
              <a:t> </a:t>
            </a:r>
            <a:r>
              <a:rPr lang="ru-RU" dirty="0" err="1"/>
              <a:t>Маєвська</a:t>
            </a:r>
            <a:r>
              <a:rPr lang="ru-RU" dirty="0"/>
              <a:t> та мер Гайворона Петро </a:t>
            </a:r>
            <a:r>
              <a:rPr lang="ru-RU" dirty="0" err="1"/>
              <a:t>Миколайович</a:t>
            </a:r>
            <a:r>
              <a:rPr lang="ru-RU" dirty="0"/>
              <a:t> Руденко.</a:t>
            </a:r>
          </a:p>
        </p:txBody>
      </p:sp>
      <p:pic>
        <p:nvPicPr>
          <p:cNvPr id="5" name="Содержимое 4" descr="DSC02401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4857752" y="1500174"/>
            <a:ext cx="4067204" cy="4357717"/>
          </a:xfrm>
        </p:spPr>
      </p:pic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EFD48-F0BA-4079-8160-AA7AEF57ACDA}" type="slidenum">
              <a:rPr lang="uk-UA" smtClean="0"/>
              <a:pPr/>
              <a:t>16</a:t>
            </a:fld>
            <a:endParaRPr lang="uk-UA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857752" y="5643578"/>
            <a:ext cx="2971792" cy="1000132"/>
          </a:xfrm>
        </p:spPr>
        <p:txBody>
          <a:bodyPr>
            <a:normAutofit/>
          </a:bodyPr>
          <a:lstStyle/>
          <a:p>
            <a:r>
              <a:rPr lang="uk-UA" dirty="0" smtClean="0"/>
              <a:t>1959р.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214282" y="785794"/>
            <a:ext cx="4038600" cy="5383219"/>
          </a:xfrm>
        </p:spPr>
        <p:txBody>
          <a:bodyPr>
            <a:normAutofit fontScale="85000" lnSpcReduction="20000"/>
          </a:bodyPr>
          <a:lstStyle/>
          <a:p>
            <a:r>
              <a:rPr lang="ru-RU" dirty="0" err="1"/>
              <a:t>Життя</a:t>
            </a:r>
            <a:r>
              <a:rPr lang="ru-RU" dirty="0"/>
              <a:t> </a:t>
            </a:r>
            <a:r>
              <a:rPr lang="ru-RU" dirty="0" err="1"/>
              <a:t>видатного</a:t>
            </a:r>
            <a:r>
              <a:rPr lang="ru-RU" dirty="0"/>
              <a:t> </a:t>
            </a:r>
            <a:r>
              <a:rPr lang="ru-RU" dirty="0" err="1"/>
              <a:t>поета</a:t>
            </a:r>
            <a:r>
              <a:rPr lang="ru-RU" dirty="0"/>
              <a:t>, </a:t>
            </a:r>
            <a:r>
              <a:rPr lang="ru-RU" dirty="0" err="1"/>
              <a:t>блискучого</a:t>
            </a:r>
            <a:r>
              <a:rPr lang="ru-RU" dirty="0"/>
              <a:t> </a:t>
            </a:r>
            <a:r>
              <a:rPr lang="ru-RU" dirty="0" err="1"/>
              <a:t>перекладача</a:t>
            </a:r>
            <a:r>
              <a:rPr lang="ru-RU" dirty="0"/>
              <a:t>, </a:t>
            </a:r>
            <a:r>
              <a:rPr lang="ru-RU" dirty="0" err="1"/>
              <a:t>безкомпромісної</a:t>
            </a:r>
            <a:r>
              <a:rPr lang="ru-RU" dirty="0"/>
              <a:t> </a:t>
            </a:r>
            <a:r>
              <a:rPr lang="ru-RU" dirty="0" err="1"/>
              <a:t>людини</a:t>
            </a:r>
            <a:r>
              <a:rPr lang="ru-RU" dirty="0"/>
              <a:t>, великого </a:t>
            </a:r>
            <a:r>
              <a:rPr lang="ru-RU" dirty="0" err="1"/>
              <a:t>патріота</a:t>
            </a:r>
            <a:r>
              <a:rPr lang="ru-RU" dirty="0"/>
              <a:t> </a:t>
            </a:r>
            <a:r>
              <a:rPr lang="ru-RU" dirty="0" err="1"/>
              <a:t>й</a:t>
            </a:r>
            <a:r>
              <a:rPr lang="ru-RU" dirty="0"/>
              <a:t> правдолюба Василя </a:t>
            </a:r>
            <a:r>
              <a:rPr lang="ru-RU" dirty="0" err="1"/>
              <a:t>Стуса</a:t>
            </a:r>
            <a:r>
              <a:rPr lang="ru-RU" dirty="0"/>
              <a:t> — </a:t>
            </a:r>
            <a:r>
              <a:rPr lang="ru-RU" dirty="0" err="1"/>
              <a:t>це</a:t>
            </a:r>
            <a:r>
              <a:rPr lang="ru-RU" dirty="0"/>
              <a:t> дорога </a:t>
            </a:r>
            <a:r>
              <a:rPr lang="ru-RU" dirty="0" err="1"/>
              <a:t>крізь</a:t>
            </a:r>
            <a:r>
              <a:rPr lang="ru-RU" dirty="0"/>
              <a:t> </a:t>
            </a:r>
            <a:r>
              <a:rPr lang="ru-RU" dirty="0" err="1"/>
              <a:t>терни</a:t>
            </a:r>
            <a:r>
              <a:rPr lang="ru-RU" dirty="0"/>
              <a:t> до </a:t>
            </a:r>
            <a:r>
              <a:rPr lang="ru-RU" dirty="0" err="1"/>
              <a:t>зірок</a:t>
            </a:r>
            <a:r>
              <a:rPr lang="ru-RU" dirty="0"/>
              <a:t>. 50 </a:t>
            </a:r>
            <a:r>
              <a:rPr lang="ru-RU" dirty="0" err="1"/>
              <a:t>років</a:t>
            </a:r>
            <a:r>
              <a:rPr lang="ru-RU" dirty="0"/>
              <a:t> тому </a:t>
            </a:r>
            <a:r>
              <a:rPr lang="ru-RU" dirty="0" err="1"/>
              <a:t>випускника</a:t>
            </a:r>
            <a:r>
              <a:rPr lang="ru-RU" dirty="0"/>
              <a:t> </a:t>
            </a:r>
            <a:r>
              <a:rPr lang="ru-RU" dirty="0" err="1"/>
              <a:t>Донецького</a:t>
            </a:r>
            <a:r>
              <a:rPr lang="ru-RU" dirty="0"/>
              <a:t> державного </a:t>
            </a:r>
            <a:r>
              <a:rPr lang="ru-RU" dirty="0" err="1"/>
              <a:t>педінституту</a:t>
            </a:r>
            <a:r>
              <a:rPr lang="ru-RU" dirty="0"/>
              <a:t> Василя Семеновича </a:t>
            </a:r>
            <a:r>
              <a:rPr lang="ru-RU" dirty="0" err="1"/>
              <a:t>Стуса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мав</a:t>
            </a:r>
            <a:r>
              <a:rPr lang="ru-RU" dirty="0"/>
              <a:t> диплом </a:t>
            </a:r>
            <a:r>
              <a:rPr lang="ru-RU" dirty="0" err="1"/>
              <a:t>з</a:t>
            </a:r>
            <a:r>
              <a:rPr lang="ru-RU" dirty="0"/>
              <a:t> </a:t>
            </a:r>
            <a:r>
              <a:rPr lang="ru-RU" dirty="0" err="1"/>
              <a:t>відзнакою</a:t>
            </a:r>
            <a:r>
              <a:rPr lang="ru-RU" dirty="0"/>
              <a:t>, направили учителем </a:t>
            </a:r>
            <a:r>
              <a:rPr lang="ru-RU" dirty="0" err="1"/>
              <a:t>української</a:t>
            </a:r>
            <a:r>
              <a:rPr lang="ru-RU" dirty="0"/>
              <a:t> </a:t>
            </a:r>
            <a:r>
              <a:rPr lang="ru-RU" dirty="0" err="1"/>
              <a:t>мови</a:t>
            </a:r>
            <a:r>
              <a:rPr lang="ru-RU" dirty="0"/>
              <a:t> </a:t>
            </a:r>
            <a:r>
              <a:rPr lang="ru-RU" dirty="0" err="1"/>
              <a:t>й</a:t>
            </a:r>
            <a:r>
              <a:rPr lang="ru-RU" dirty="0"/>
              <a:t> </a:t>
            </a:r>
            <a:r>
              <a:rPr lang="ru-RU" dirty="0" err="1"/>
              <a:t>літератури</a:t>
            </a:r>
            <a:r>
              <a:rPr lang="ru-RU" dirty="0"/>
              <a:t> та </a:t>
            </a:r>
            <a:r>
              <a:rPr lang="ru-RU" dirty="0" err="1"/>
              <a:t>історії</a:t>
            </a:r>
            <a:r>
              <a:rPr lang="ru-RU" dirty="0"/>
              <a:t> до </a:t>
            </a:r>
            <a:r>
              <a:rPr lang="ru-RU" dirty="0" err="1"/>
              <a:t>Таужненської</a:t>
            </a:r>
            <a:r>
              <a:rPr lang="ru-RU" dirty="0"/>
              <a:t> </a:t>
            </a:r>
            <a:r>
              <a:rPr lang="ru-RU" dirty="0" err="1"/>
              <a:t>школи</a:t>
            </a:r>
            <a:r>
              <a:rPr lang="ru-RU" dirty="0"/>
              <a:t>. </a:t>
            </a:r>
            <a:r>
              <a:rPr lang="ru-RU" dirty="0" err="1"/>
              <a:t>Призначили</a:t>
            </a:r>
            <a:r>
              <a:rPr lang="ru-RU" dirty="0"/>
              <a:t> </a:t>
            </a:r>
            <a:r>
              <a:rPr lang="ru-RU" dirty="0" err="1"/>
              <a:t>ще</a:t>
            </a:r>
            <a:r>
              <a:rPr lang="ru-RU" dirty="0"/>
              <a:t> </a:t>
            </a:r>
            <a:r>
              <a:rPr lang="ru-RU" dirty="0" err="1"/>
              <a:t>й</a:t>
            </a:r>
            <a:r>
              <a:rPr lang="ru-RU" dirty="0"/>
              <a:t> </a:t>
            </a:r>
            <a:r>
              <a:rPr lang="ru-RU" dirty="0" err="1"/>
              <a:t>вихователем</a:t>
            </a:r>
            <a:r>
              <a:rPr lang="ru-RU" dirty="0"/>
              <a:t> </a:t>
            </a:r>
            <a:r>
              <a:rPr lang="ru-RU" dirty="0" err="1"/>
              <a:t>сьомого</a:t>
            </a:r>
            <a:r>
              <a:rPr lang="ru-RU" dirty="0"/>
              <a:t> </a:t>
            </a:r>
            <a:r>
              <a:rPr lang="ru-RU" dirty="0" err="1"/>
              <a:t>класу</a:t>
            </a:r>
            <a:r>
              <a:rPr lang="ru-RU" dirty="0"/>
              <a:t>.</a:t>
            </a:r>
          </a:p>
        </p:txBody>
      </p:sp>
      <p:pic>
        <p:nvPicPr>
          <p:cNvPr id="6" name="Содержимое 5" descr="13839.jp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4214810" y="642918"/>
            <a:ext cx="4643470" cy="5000660"/>
          </a:xfrm>
        </p:spPr>
      </p:pic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EFD48-F0BA-4079-8160-AA7AEF57ACDA}" type="slidenum">
              <a:rPr lang="uk-UA" smtClean="0"/>
              <a:pPr/>
              <a:t>2</a:t>
            </a:fld>
            <a:endParaRPr lang="uk-UA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2528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642918"/>
            <a:ext cx="4038600" cy="5483245"/>
          </a:xfrm>
        </p:spPr>
        <p:txBody>
          <a:bodyPr>
            <a:normAutofit fontScale="85000" lnSpcReduction="20000"/>
          </a:bodyPr>
          <a:lstStyle/>
          <a:p>
            <a:r>
              <a:rPr lang="ru-RU" dirty="0" err="1"/>
              <a:t>Учні</a:t>
            </a:r>
            <a:r>
              <a:rPr lang="ru-RU" dirty="0"/>
              <a:t> </a:t>
            </a:r>
            <a:r>
              <a:rPr lang="ru-RU" dirty="0" err="1"/>
              <a:t>сприйняли</a:t>
            </a:r>
            <a:r>
              <a:rPr lang="ru-RU" dirty="0"/>
              <a:t> нового </a:t>
            </a:r>
            <a:r>
              <a:rPr lang="ru-RU" dirty="0" err="1"/>
              <a:t>класного</a:t>
            </a:r>
            <a:r>
              <a:rPr lang="ru-RU" dirty="0"/>
              <a:t> </a:t>
            </a:r>
            <a:r>
              <a:rPr lang="ru-RU" dirty="0" err="1"/>
              <a:t>керівника</a:t>
            </a:r>
            <a:r>
              <a:rPr lang="ru-RU" dirty="0"/>
              <a:t> насторожено. </a:t>
            </a:r>
            <a:r>
              <a:rPr lang="ru-RU" dirty="0" err="1"/>
              <a:t>Адже</a:t>
            </a:r>
            <a:r>
              <a:rPr lang="ru-RU" dirty="0"/>
              <a:t> </a:t>
            </a:r>
            <a:r>
              <a:rPr lang="ru-RU" dirty="0" err="1"/>
              <a:t>він</a:t>
            </a:r>
            <a:r>
              <a:rPr lang="ru-RU" dirty="0"/>
              <a:t> ходив до </a:t>
            </a:r>
            <a:r>
              <a:rPr lang="ru-RU" dirty="0" err="1"/>
              <a:t>школи</a:t>
            </a:r>
            <a:r>
              <a:rPr lang="ru-RU" dirty="0"/>
              <a:t> в </a:t>
            </a:r>
            <a:r>
              <a:rPr lang="ru-RU" dirty="0" err="1"/>
              <a:t>білій</a:t>
            </a:r>
            <a:r>
              <a:rPr lang="ru-RU" dirty="0"/>
              <a:t> </a:t>
            </a:r>
            <a:r>
              <a:rPr lang="ru-RU" dirty="0" err="1"/>
              <a:t>вишиванці</a:t>
            </a:r>
            <a:r>
              <a:rPr lang="ru-RU" dirty="0"/>
              <a:t>, орнамент </a:t>
            </a:r>
            <a:r>
              <a:rPr lang="ru-RU" dirty="0" err="1"/>
              <a:t>якої</a:t>
            </a:r>
            <a:r>
              <a:rPr lang="ru-RU" dirty="0"/>
              <a:t> </a:t>
            </a:r>
            <a:r>
              <a:rPr lang="ru-RU" dirty="0" err="1"/>
              <a:t>виконано</a:t>
            </a:r>
            <a:r>
              <a:rPr lang="ru-RU" dirty="0"/>
              <a:t> в </a:t>
            </a:r>
            <a:r>
              <a:rPr lang="ru-RU" dirty="0" err="1"/>
              <a:t>традиційному</a:t>
            </a:r>
            <a:r>
              <a:rPr lang="ru-RU" dirty="0"/>
              <a:t> </a:t>
            </a:r>
            <a:r>
              <a:rPr lang="ru-RU" dirty="0" err="1"/>
              <a:t>національному</a:t>
            </a:r>
            <a:r>
              <a:rPr lang="ru-RU" dirty="0"/>
              <a:t> </a:t>
            </a:r>
            <a:r>
              <a:rPr lang="ru-RU" dirty="0" err="1"/>
              <a:t>стилі</a:t>
            </a:r>
            <a:r>
              <a:rPr lang="ru-RU" dirty="0"/>
              <a:t>, </a:t>
            </a:r>
            <a:r>
              <a:rPr lang="ru-RU" dirty="0" err="1"/>
              <a:t>червоними</a:t>
            </a:r>
            <a:r>
              <a:rPr lang="ru-RU" dirty="0"/>
              <a:t> </a:t>
            </a:r>
            <a:r>
              <a:rPr lang="ru-RU" dirty="0" err="1"/>
              <a:t>й</a:t>
            </a:r>
            <a:r>
              <a:rPr lang="ru-RU" dirty="0"/>
              <a:t> </a:t>
            </a:r>
            <a:r>
              <a:rPr lang="ru-RU" dirty="0" err="1"/>
              <a:t>чорними</a:t>
            </a:r>
            <a:r>
              <a:rPr lang="ru-RU" dirty="0"/>
              <a:t> нитками. </a:t>
            </a:r>
            <a:r>
              <a:rPr lang="ru-RU" dirty="0" err="1"/>
              <a:t>Чи</a:t>
            </a:r>
            <a:r>
              <a:rPr lang="ru-RU" dirty="0"/>
              <a:t> то </a:t>
            </a:r>
            <a:r>
              <a:rPr lang="ru-RU" dirty="0" err="1"/>
              <a:t>й</a:t>
            </a:r>
            <a:r>
              <a:rPr lang="ru-RU" dirty="0"/>
              <a:t> </a:t>
            </a:r>
            <a:r>
              <a:rPr lang="ru-RU" dirty="0" err="1"/>
              <a:t>справді</a:t>
            </a:r>
            <a:r>
              <a:rPr lang="ru-RU" dirty="0"/>
              <a:t> </a:t>
            </a:r>
            <a:r>
              <a:rPr lang="ru-RU" dirty="0" err="1"/>
              <a:t>йому</a:t>
            </a:r>
            <a:r>
              <a:rPr lang="ru-RU" dirty="0"/>
              <a:t> </a:t>
            </a:r>
            <a:r>
              <a:rPr lang="ru-RU" dirty="0" err="1"/>
              <a:t>матір</a:t>
            </a:r>
            <a:r>
              <a:rPr lang="ru-RU" dirty="0"/>
              <a:t> </a:t>
            </a:r>
            <a:r>
              <a:rPr lang="ru-RU" dirty="0" err="1"/>
              <a:t>вишивала</a:t>
            </a:r>
            <a:r>
              <a:rPr lang="ru-RU" dirty="0"/>
              <a:t>, як у </a:t>
            </a:r>
            <a:r>
              <a:rPr lang="ru-RU" dirty="0" err="1"/>
              <a:t>тій</a:t>
            </a:r>
            <a:r>
              <a:rPr lang="ru-RU" dirty="0"/>
              <a:t> </a:t>
            </a:r>
            <a:r>
              <a:rPr lang="ru-RU" dirty="0" err="1"/>
              <a:t>Малишковій</a:t>
            </a:r>
            <a:r>
              <a:rPr lang="ru-RU" dirty="0"/>
              <a:t> </a:t>
            </a:r>
            <a:r>
              <a:rPr lang="ru-RU" dirty="0" err="1"/>
              <a:t>пісні</a:t>
            </a:r>
            <a:r>
              <a:rPr lang="ru-RU" dirty="0"/>
              <a:t>... А </a:t>
            </a:r>
            <a:r>
              <a:rPr lang="ru-RU" dirty="0" err="1"/>
              <a:t>ще</a:t>
            </a:r>
            <a:r>
              <a:rPr lang="ru-RU" dirty="0"/>
              <a:t> говорив чистою </a:t>
            </a:r>
            <a:r>
              <a:rPr lang="ru-RU" dirty="0" err="1"/>
              <a:t>джерельною</a:t>
            </a:r>
            <a:r>
              <a:rPr lang="ru-RU" dirty="0"/>
              <a:t> </a:t>
            </a:r>
            <a:r>
              <a:rPr lang="ru-RU" dirty="0" err="1"/>
              <a:t>українською</a:t>
            </a:r>
            <a:r>
              <a:rPr lang="ru-RU" dirty="0"/>
              <a:t> </a:t>
            </a:r>
            <a:r>
              <a:rPr lang="ru-RU" dirty="0" err="1"/>
              <a:t>мовою</a:t>
            </a:r>
            <a:r>
              <a:rPr lang="ru-RU" dirty="0"/>
              <a:t>, до </a:t>
            </a:r>
            <a:r>
              <a:rPr lang="ru-RU" dirty="0" err="1"/>
              <a:t>чого</a:t>
            </a:r>
            <a:r>
              <a:rPr lang="ru-RU" dirty="0"/>
              <a:t> в </a:t>
            </a:r>
            <a:r>
              <a:rPr lang="ru-RU" dirty="0" err="1"/>
              <a:t>селі</a:t>
            </a:r>
            <a:r>
              <a:rPr lang="ru-RU" dirty="0"/>
              <a:t> не </a:t>
            </a:r>
            <a:r>
              <a:rPr lang="ru-RU" dirty="0" err="1"/>
              <a:t>звикли</a:t>
            </a:r>
            <a:r>
              <a:rPr lang="ru-RU" dirty="0"/>
              <a:t>. </a:t>
            </a:r>
            <a:r>
              <a:rPr lang="ru-RU" dirty="0" err="1"/>
              <a:t>Цим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вирізнявся</a:t>
            </a:r>
            <a:r>
              <a:rPr lang="ru-RU" dirty="0"/>
              <a:t> </a:t>
            </a:r>
            <a:r>
              <a:rPr lang="ru-RU" dirty="0" err="1"/>
              <a:t>серед</a:t>
            </a:r>
            <a:r>
              <a:rPr lang="ru-RU" dirty="0"/>
              <a:t> </a:t>
            </a:r>
            <a:r>
              <a:rPr lang="ru-RU" dirty="0" err="1"/>
              <a:t>педагогів</a:t>
            </a:r>
            <a:r>
              <a:rPr lang="ru-RU" dirty="0"/>
              <a:t>. Але </a:t>
            </a:r>
            <a:r>
              <a:rPr lang="ru-RU" dirty="0" err="1"/>
              <a:t>згодом</a:t>
            </a:r>
            <a:r>
              <a:rPr lang="ru-RU" dirty="0"/>
              <a:t> </a:t>
            </a:r>
            <a:r>
              <a:rPr lang="ru-RU" dirty="0" err="1"/>
              <a:t>він</a:t>
            </a:r>
            <a:r>
              <a:rPr lang="ru-RU" dirty="0"/>
              <a:t> став для </a:t>
            </a:r>
            <a:r>
              <a:rPr lang="ru-RU" dirty="0" err="1"/>
              <a:t>учнів</a:t>
            </a:r>
            <a:r>
              <a:rPr lang="ru-RU" dirty="0"/>
              <a:t> кумиром.</a:t>
            </a:r>
          </a:p>
          <a:p>
            <a:endParaRPr lang="ru-RU" dirty="0"/>
          </a:p>
        </p:txBody>
      </p:sp>
      <p:pic>
        <p:nvPicPr>
          <p:cNvPr id="6" name="Содержимое 5" descr="13839.jp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4643438" y="642918"/>
            <a:ext cx="4325475" cy="5143536"/>
          </a:xfrm>
        </p:spPr>
      </p:pic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EFD48-F0BA-4079-8160-AA7AEF57ACDA}" type="slidenum">
              <a:rPr lang="uk-UA" smtClean="0"/>
              <a:pPr/>
              <a:t>3</a:t>
            </a:fld>
            <a:endParaRPr lang="uk-UA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2528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000108"/>
            <a:ext cx="4038600" cy="5126055"/>
          </a:xfrm>
        </p:spPr>
        <p:txBody>
          <a:bodyPr>
            <a:normAutofit fontScale="92500"/>
          </a:bodyPr>
          <a:lstStyle/>
          <a:p>
            <a:r>
              <a:rPr lang="ru-RU" dirty="0"/>
              <a:t>Через 50 </a:t>
            </a:r>
            <a:r>
              <a:rPr lang="ru-RU" dirty="0" err="1"/>
              <a:t>років</a:t>
            </a:r>
            <a:r>
              <a:rPr lang="ru-RU" dirty="0"/>
              <a:t> </a:t>
            </a:r>
            <a:r>
              <a:rPr lang="ru-RU" dirty="0" err="1"/>
              <a:t>зустрілися</a:t>
            </a:r>
            <a:r>
              <a:rPr lang="ru-RU" dirty="0"/>
              <a:t> </a:t>
            </a:r>
            <a:r>
              <a:rPr lang="ru-RU" dirty="0" err="1"/>
              <a:t>випускники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класу</a:t>
            </a:r>
            <a:r>
              <a:rPr lang="ru-RU" dirty="0"/>
              <a:t>, </a:t>
            </a:r>
            <a:r>
              <a:rPr lang="ru-RU" dirty="0" err="1"/>
              <a:t>щоб</a:t>
            </a:r>
            <a:r>
              <a:rPr lang="ru-RU" dirty="0"/>
              <a:t> </a:t>
            </a:r>
            <a:r>
              <a:rPr lang="ru-RU" dirty="0" err="1"/>
              <a:t>побачитися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пом’янути</a:t>
            </a:r>
            <a:r>
              <a:rPr lang="ru-RU" dirty="0"/>
              <a:t> </a:t>
            </a:r>
            <a:r>
              <a:rPr lang="ru-RU" dirty="0" err="1"/>
              <a:t>добрим</a:t>
            </a:r>
            <a:r>
              <a:rPr lang="ru-RU" dirty="0"/>
              <a:t> словом </a:t>
            </a:r>
            <a:r>
              <a:rPr lang="ru-RU" dirty="0" err="1"/>
              <a:t>свого</a:t>
            </a:r>
            <a:r>
              <a:rPr lang="ru-RU" dirty="0"/>
              <a:t> наставника. </a:t>
            </a:r>
            <a:r>
              <a:rPr lang="ru-RU" dirty="0" err="1"/>
              <a:t>Із</a:t>
            </a:r>
            <a:r>
              <a:rPr lang="ru-RU" dirty="0"/>
              <a:t> 28 </a:t>
            </a:r>
            <a:r>
              <a:rPr lang="ru-RU" dirty="0" err="1"/>
              <a:t>живих</a:t>
            </a:r>
            <a:r>
              <a:rPr lang="ru-RU" dirty="0"/>
              <a:t> </a:t>
            </a:r>
            <a:r>
              <a:rPr lang="ru-RU" dirty="0" err="1"/>
              <a:t>залишилося</a:t>
            </a:r>
            <a:r>
              <a:rPr lang="ru-RU" dirty="0"/>
              <a:t> </a:t>
            </a:r>
            <a:r>
              <a:rPr lang="ru-RU" dirty="0" err="1"/>
              <a:t>лише</a:t>
            </a:r>
            <a:r>
              <a:rPr lang="ru-RU" dirty="0"/>
              <a:t> 18, </a:t>
            </a:r>
            <a:r>
              <a:rPr lang="ru-RU" dirty="0" err="1"/>
              <a:t>з</a:t>
            </a:r>
            <a:r>
              <a:rPr lang="ru-RU" dirty="0"/>
              <a:t> них 14 </a:t>
            </a:r>
            <a:r>
              <a:rPr lang="ru-RU" dirty="0" err="1"/>
              <a:t>прибули</a:t>
            </a:r>
            <a:r>
              <a:rPr lang="ru-RU" dirty="0"/>
              <a:t> на </a:t>
            </a:r>
            <a:r>
              <a:rPr lang="ru-RU" dirty="0" err="1"/>
              <a:t>побачення</a:t>
            </a:r>
            <a:r>
              <a:rPr lang="ru-RU" dirty="0"/>
              <a:t> </a:t>
            </a:r>
            <a:r>
              <a:rPr lang="ru-RU" dirty="0" err="1"/>
              <a:t>з</a:t>
            </a:r>
            <a:r>
              <a:rPr lang="ru-RU" dirty="0"/>
              <a:t> школою, на </a:t>
            </a:r>
            <a:r>
              <a:rPr lang="ru-RU" dirty="0" err="1"/>
              <a:t>меморіальній</a:t>
            </a:r>
            <a:r>
              <a:rPr lang="ru-RU" dirty="0"/>
              <a:t> </a:t>
            </a:r>
            <a:r>
              <a:rPr lang="ru-RU" dirty="0" err="1"/>
              <a:t>дошці</a:t>
            </a:r>
            <a:r>
              <a:rPr lang="ru-RU" dirty="0"/>
              <a:t> </a:t>
            </a:r>
            <a:r>
              <a:rPr lang="ru-RU" dirty="0" err="1"/>
              <a:t>якої</a:t>
            </a:r>
            <a:r>
              <a:rPr lang="ru-RU" dirty="0"/>
              <a:t> </a:t>
            </a:r>
            <a:r>
              <a:rPr lang="ru-RU" dirty="0" err="1"/>
              <a:t>викарбувані</a:t>
            </a:r>
            <a:r>
              <a:rPr lang="ru-RU" dirty="0"/>
              <a:t> </a:t>
            </a:r>
            <a:r>
              <a:rPr lang="ru-RU" dirty="0" err="1"/>
              <a:t>ім’я</a:t>
            </a:r>
            <a:r>
              <a:rPr lang="ru-RU" dirty="0"/>
              <a:t> та портрет Василя </a:t>
            </a:r>
            <a:r>
              <a:rPr lang="ru-RU" dirty="0" err="1"/>
              <a:t>Стуса</a:t>
            </a:r>
            <a:r>
              <a:rPr lang="ru-RU" dirty="0"/>
              <a:t>.</a:t>
            </a:r>
          </a:p>
          <a:p>
            <a:endParaRPr lang="ru-RU" dirty="0"/>
          </a:p>
        </p:txBody>
      </p:sp>
      <p:pic>
        <p:nvPicPr>
          <p:cNvPr id="10" name="Содержимое 9" descr="4106-6-1.jp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5000628" y="1357298"/>
            <a:ext cx="3778280" cy="4429156"/>
          </a:xfrm>
        </p:spPr>
      </p:pic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EFD48-F0BA-4079-8160-AA7AEF57ACDA}" type="slidenum">
              <a:rPr lang="uk-UA" smtClean="0"/>
              <a:pPr/>
              <a:t>4</a:t>
            </a:fld>
            <a:endParaRPr lang="uk-UA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142984"/>
            <a:ext cx="4471990" cy="4983179"/>
          </a:xfrm>
        </p:spPr>
        <p:txBody>
          <a:bodyPr>
            <a:normAutofit fontScale="92500" lnSpcReduction="10000"/>
          </a:bodyPr>
          <a:lstStyle/>
          <a:p>
            <a:r>
              <a:rPr lang="ru-RU" dirty="0"/>
              <a:t>В </a:t>
            </a:r>
            <a:r>
              <a:rPr lang="ru-RU" dirty="0" err="1"/>
              <a:t>цьому</a:t>
            </a:r>
            <a:r>
              <a:rPr lang="ru-RU" dirty="0"/>
              <a:t> </a:t>
            </a:r>
            <a:r>
              <a:rPr lang="ru-RU" dirty="0" err="1"/>
              <a:t>приміщенні</a:t>
            </a:r>
            <a:r>
              <a:rPr lang="ru-RU" dirty="0"/>
              <a:t> </a:t>
            </a:r>
            <a:r>
              <a:rPr lang="ru-RU" dirty="0" err="1"/>
              <a:t>колишні</a:t>
            </a:r>
            <a:r>
              <a:rPr lang="ru-RU" dirty="0"/>
              <a:t> </a:t>
            </a:r>
            <a:r>
              <a:rPr lang="ru-RU" dirty="0" err="1"/>
              <a:t>випускники</a:t>
            </a:r>
            <a:r>
              <a:rPr lang="ru-RU" dirty="0"/>
              <a:t> не </a:t>
            </a:r>
            <a:r>
              <a:rPr lang="ru-RU" dirty="0" err="1"/>
              <a:t>навчалися</a:t>
            </a:r>
            <a:r>
              <a:rPr lang="ru-RU" dirty="0"/>
              <a:t>, </a:t>
            </a:r>
            <a:r>
              <a:rPr lang="ru-RU" dirty="0" err="1"/>
              <a:t>але</a:t>
            </a:r>
            <a:r>
              <a:rPr lang="ru-RU" dirty="0"/>
              <a:t> </a:t>
            </a:r>
            <a:r>
              <a:rPr lang="ru-RU" dirty="0" err="1"/>
              <a:t>зібралися</a:t>
            </a:r>
            <a:r>
              <a:rPr lang="ru-RU" dirty="0"/>
              <a:t> в </a:t>
            </a:r>
            <a:r>
              <a:rPr lang="ru-RU" dirty="0" err="1"/>
              <a:t>кімнаті-музеї</a:t>
            </a:r>
            <a:r>
              <a:rPr lang="ru-RU" dirty="0"/>
              <a:t> Василя Семеновича </a:t>
            </a:r>
            <a:r>
              <a:rPr lang="ru-RU" dirty="0" err="1"/>
              <a:t>Стуса</a:t>
            </a:r>
            <a:r>
              <a:rPr lang="ru-RU" dirty="0"/>
              <a:t>, </a:t>
            </a:r>
            <a:r>
              <a:rPr lang="ru-RU" dirty="0" err="1"/>
              <a:t>щоб</a:t>
            </a:r>
            <a:r>
              <a:rPr lang="ru-RU" dirty="0"/>
              <a:t> </a:t>
            </a:r>
            <a:r>
              <a:rPr lang="ru-RU" dirty="0" err="1"/>
              <a:t>віддати</a:t>
            </a:r>
            <a:r>
              <a:rPr lang="ru-RU" dirty="0"/>
              <a:t> </a:t>
            </a:r>
            <a:r>
              <a:rPr lang="ru-RU" dirty="0" err="1"/>
              <a:t>данину</a:t>
            </a:r>
            <a:r>
              <a:rPr lang="ru-RU" dirty="0"/>
              <a:t> </a:t>
            </a:r>
            <a:r>
              <a:rPr lang="ru-RU" dirty="0" err="1"/>
              <a:t>шани</a:t>
            </a:r>
            <a:r>
              <a:rPr lang="ru-RU" dirty="0"/>
              <a:t> </a:t>
            </a:r>
            <a:r>
              <a:rPr lang="ru-RU" dirty="0" err="1"/>
              <a:t>цій</a:t>
            </a:r>
            <a:r>
              <a:rPr lang="ru-RU" dirty="0"/>
              <a:t> </a:t>
            </a:r>
            <a:r>
              <a:rPr lang="ru-RU" dirty="0" err="1"/>
              <a:t>чудовій</a:t>
            </a:r>
            <a:r>
              <a:rPr lang="ru-RU" dirty="0"/>
              <a:t> </a:t>
            </a:r>
            <a:r>
              <a:rPr lang="ru-RU" dirty="0" err="1"/>
              <a:t>людині</a:t>
            </a:r>
            <a:r>
              <a:rPr lang="ru-RU" dirty="0"/>
              <a:t>. </a:t>
            </a:r>
            <a:r>
              <a:rPr lang="ru-RU" dirty="0" err="1"/>
              <a:t>Потім</a:t>
            </a:r>
            <a:r>
              <a:rPr lang="ru-RU" dirty="0"/>
              <a:t> «</a:t>
            </a:r>
            <a:r>
              <a:rPr lang="ru-RU" dirty="0" err="1"/>
              <a:t>стусівці</a:t>
            </a:r>
            <a:r>
              <a:rPr lang="ru-RU" dirty="0"/>
              <a:t>», як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тепер</a:t>
            </a:r>
            <a:r>
              <a:rPr lang="ru-RU" dirty="0"/>
              <a:t> </a:t>
            </a:r>
            <a:r>
              <a:rPr lang="ru-RU" dirty="0" err="1"/>
              <a:t>величають</a:t>
            </a:r>
            <a:r>
              <a:rPr lang="ru-RU" dirty="0"/>
              <a:t> у </a:t>
            </a:r>
            <a:r>
              <a:rPr lang="ru-RU" dirty="0" err="1"/>
              <a:t>селі</a:t>
            </a:r>
            <a:r>
              <a:rPr lang="ru-RU" dirty="0"/>
              <a:t>, </a:t>
            </a:r>
            <a:r>
              <a:rPr lang="ru-RU" dirty="0" err="1"/>
              <a:t>продовжили</a:t>
            </a:r>
            <a:r>
              <a:rPr lang="ru-RU" dirty="0"/>
              <a:t> </a:t>
            </a:r>
            <a:r>
              <a:rPr lang="ru-RU" dirty="0" err="1"/>
              <a:t>урочистості</a:t>
            </a:r>
            <a:r>
              <a:rPr lang="ru-RU" dirty="0"/>
              <a:t> за круглим столом у </a:t>
            </a:r>
            <a:r>
              <a:rPr lang="ru-RU" dirty="0" err="1"/>
              <a:t>місцевому</a:t>
            </a:r>
            <a:r>
              <a:rPr lang="ru-RU" dirty="0"/>
              <a:t> </a:t>
            </a:r>
            <a:r>
              <a:rPr lang="ru-RU" dirty="0" err="1"/>
              <a:t>Будинку</a:t>
            </a:r>
            <a:r>
              <a:rPr lang="ru-RU" dirty="0"/>
              <a:t> </a:t>
            </a:r>
            <a:r>
              <a:rPr lang="ru-RU" dirty="0" err="1"/>
              <a:t>культури</a:t>
            </a:r>
            <a:r>
              <a:rPr lang="ru-RU" dirty="0"/>
              <a:t>.</a:t>
            </a:r>
          </a:p>
          <a:p>
            <a:endParaRPr lang="ru-RU" dirty="0"/>
          </a:p>
        </p:txBody>
      </p:sp>
      <p:pic>
        <p:nvPicPr>
          <p:cNvPr id="6" name="Содержимое 5" descr="1перьбонр.jp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5033645" y="1142984"/>
            <a:ext cx="3538883" cy="4983179"/>
          </a:xfrm>
        </p:spPr>
      </p:pic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EFD48-F0BA-4079-8160-AA7AEF57ACDA}" type="slidenum">
              <a:rPr lang="uk-UA" smtClean="0"/>
              <a:pPr/>
              <a:t>5</a:t>
            </a:fld>
            <a:endParaRPr lang="uk-UA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14356"/>
            <a:ext cx="7239000" cy="5741380"/>
          </a:xfrm>
        </p:spPr>
        <p:txBody>
          <a:bodyPr>
            <a:normAutofit fontScale="92500" lnSpcReduction="20000"/>
          </a:bodyPr>
          <a:lstStyle/>
          <a:p>
            <a:r>
              <a:rPr lang="ru-RU" dirty="0" err="1"/>
              <a:t>Цікавою</a:t>
            </a:r>
            <a:r>
              <a:rPr lang="ru-RU" dirty="0"/>
              <a:t> </a:t>
            </a:r>
            <a:r>
              <a:rPr lang="ru-RU" dirty="0" err="1"/>
              <a:t>була</a:t>
            </a:r>
            <a:r>
              <a:rPr lang="ru-RU" dirty="0"/>
              <a:t> </a:t>
            </a:r>
            <a:r>
              <a:rPr lang="ru-RU" dirty="0" err="1"/>
              <a:t>зустріч</a:t>
            </a:r>
            <a:r>
              <a:rPr lang="ru-RU" dirty="0"/>
              <a:t>: </a:t>
            </a:r>
            <a:r>
              <a:rPr lang="ru-RU" dirty="0" err="1"/>
              <a:t>їхній</a:t>
            </a:r>
            <a:r>
              <a:rPr lang="ru-RU" dirty="0"/>
              <a:t> учитель постав перед ними як </a:t>
            </a:r>
            <a:r>
              <a:rPr lang="ru-RU" dirty="0" err="1"/>
              <a:t>живий</a:t>
            </a:r>
            <a:r>
              <a:rPr lang="ru-RU" dirty="0"/>
              <a:t> </a:t>
            </a:r>
            <a:r>
              <a:rPr lang="ru-RU" dirty="0" err="1"/>
              <a:t>зі</a:t>
            </a:r>
            <a:r>
              <a:rPr lang="ru-RU" dirty="0"/>
              <a:t> </a:t>
            </a:r>
            <a:r>
              <a:rPr lang="ru-RU" dirty="0" err="1"/>
              <a:t>своїми</a:t>
            </a:r>
            <a:r>
              <a:rPr lang="ru-RU" dirty="0"/>
              <a:t> </a:t>
            </a:r>
            <a:r>
              <a:rPr lang="ru-RU" dirty="0" err="1"/>
              <a:t>вадами</a:t>
            </a:r>
            <a:r>
              <a:rPr lang="ru-RU" dirty="0"/>
              <a:t> </a:t>
            </a:r>
            <a:r>
              <a:rPr lang="ru-RU" dirty="0" err="1"/>
              <a:t>й</a:t>
            </a:r>
            <a:r>
              <a:rPr lang="ru-RU" dirty="0"/>
              <a:t> </a:t>
            </a:r>
            <a:r>
              <a:rPr lang="ru-RU" dirty="0" err="1"/>
              <a:t>чеснотами</a:t>
            </a:r>
            <a:r>
              <a:rPr lang="ru-RU" dirty="0"/>
              <a:t>, </a:t>
            </a:r>
            <a:r>
              <a:rPr lang="ru-RU" dirty="0" err="1"/>
              <a:t>але</a:t>
            </a:r>
            <a:r>
              <a:rPr lang="ru-RU" dirty="0"/>
              <a:t> </a:t>
            </a:r>
            <a:r>
              <a:rPr lang="ru-RU" dirty="0" err="1"/>
              <a:t>якому</a:t>
            </a:r>
            <a:r>
              <a:rPr lang="ru-RU" dirty="0"/>
              <a:t> </a:t>
            </a:r>
            <a:r>
              <a:rPr lang="ru-RU" dirty="0" err="1"/>
              <a:t>понад</a:t>
            </a:r>
            <a:r>
              <a:rPr lang="ru-RU" dirty="0"/>
              <a:t> усе </a:t>
            </a:r>
            <a:r>
              <a:rPr lang="ru-RU" dirty="0" err="1"/>
              <a:t>були</a:t>
            </a:r>
            <a:r>
              <a:rPr lang="ru-RU" dirty="0"/>
              <a:t> </a:t>
            </a:r>
            <a:r>
              <a:rPr lang="ru-RU" dirty="0" err="1"/>
              <a:t>дорожчі</a:t>
            </a:r>
            <a:r>
              <a:rPr lang="ru-RU" dirty="0"/>
              <a:t> Свобода </a:t>
            </a:r>
            <a:r>
              <a:rPr lang="ru-RU" dirty="0" err="1"/>
              <a:t>й</a:t>
            </a:r>
            <a:r>
              <a:rPr lang="ru-RU" dirty="0"/>
              <a:t> </a:t>
            </a:r>
            <a:r>
              <a:rPr lang="ru-RU" dirty="0" err="1"/>
              <a:t>Україна</a:t>
            </a:r>
            <a:r>
              <a:rPr lang="ru-RU" dirty="0"/>
              <a:t>. </a:t>
            </a:r>
            <a:r>
              <a:rPr lang="ru-RU" dirty="0" err="1"/>
              <a:t>Кожен</a:t>
            </a:r>
            <a:r>
              <a:rPr lang="ru-RU" dirty="0"/>
              <a:t> </a:t>
            </a:r>
            <a:r>
              <a:rPr lang="ru-RU" dirty="0" err="1"/>
              <a:t>спогад</a:t>
            </a:r>
            <a:r>
              <a:rPr lang="ru-RU" dirty="0"/>
              <a:t> про </a:t>
            </a:r>
            <a:r>
              <a:rPr lang="ru-RU" dirty="0" err="1"/>
              <a:t>нього</a:t>
            </a:r>
            <a:r>
              <a:rPr lang="ru-RU" dirty="0"/>
              <a:t> </a:t>
            </a:r>
            <a:r>
              <a:rPr lang="ru-RU" dirty="0" err="1"/>
              <a:t>був</a:t>
            </a:r>
            <a:r>
              <a:rPr lang="ru-RU" dirty="0"/>
              <a:t> </a:t>
            </a:r>
            <a:r>
              <a:rPr lang="ru-RU" dirty="0" err="1"/>
              <a:t>надзвичайно</a:t>
            </a:r>
            <a:r>
              <a:rPr lang="ru-RU" dirty="0"/>
              <a:t> теплим</a:t>
            </a:r>
            <a:r>
              <a:rPr lang="ru-RU" dirty="0" smtClean="0"/>
              <a:t>.</a:t>
            </a:r>
          </a:p>
          <a:p>
            <a:r>
              <a:rPr lang="ru-RU" dirty="0" smtClean="0"/>
              <a:t> </a:t>
            </a:r>
            <a:r>
              <a:rPr lang="ru-RU" dirty="0" smtClean="0"/>
              <a:t>Сам В.С. </a:t>
            </a:r>
            <a:r>
              <a:rPr lang="ru-RU" dirty="0" err="1" smtClean="0"/>
              <a:t>Стус</a:t>
            </a:r>
            <a:r>
              <a:rPr lang="ru-RU" dirty="0" smtClean="0"/>
              <a:t> жив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виховувався</a:t>
            </a:r>
            <a:r>
              <a:rPr lang="ru-RU" dirty="0" smtClean="0"/>
              <a:t> у </a:t>
            </a:r>
            <a:r>
              <a:rPr lang="ru-RU" dirty="0" err="1" smtClean="0"/>
              <a:t>нестатках</a:t>
            </a:r>
            <a:r>
              <a:rPr lang="ru-RU" dirty="0" smtClean="0"/>
              <a:t>. </a:t>
            </a:r>
            <a:r>
              <a:rPr lang="ru-RU" dirty="0" err="1" smtClean="0"/>
              <a:t>Змалечку</a:t>
            </a:r>
            <a:r>
              <a:rPr lang="ru-RU" dirty="0" smtClean="0"/>
              <a:t> </a:t>
            </a:r>
            <a:r>
              <a:rPr lang="ru-RU" dirty="0" err="1" smtClean="0"/>
              <a:t>доводилося</a:t>
            </a:r>
            <a:r>
              <a:rPr lang="ru-RU" dirty="0" smtClean="0"/>
              <a:t> </a:t>
            </a:r>
            <a:r>
              <a:rPr lang="ru-RU" dirty="0" err="1" smtClean="0"/>
              <a:t>працювати</a:t>
            </a:r>
            <a:r>
              <a:rPr lang="ru-RU" dirty="0" smtClean="0"/>
              <a:t>. </a:t>
            </a:r>
            <a:r>
              <a:rPr lang="ru-RU" dirty="0" err="1" smtClean="0"/>
              <a:t>Навіть</a:t>
            </a:r>
            <a:r>
              <a:rPr lang="ru-RU" dirty="0" smtClean="0"/>
              <a:t> у </a:t>
            </a:r>
            <a:r>
              <a:rPr lang="ru-RU" dirty="0" err="1" smtClean="0"/>
              <a:t>забої</a:t>
            </a:r>
            <a:r>
              <a:rPr lang="ru-RU" dirty="0" smtClean="0"/>
              <a:t> </a:t>
            </a:r>
            <a:r>
              <a:rPr lang="ru-RU" dirty="0" err="1" smtClean="0"/>
              <a:t>підлітком</a:t>
            </a:r>
            <a:r>
              <a:rPr lang="ru-RU" dirty="0" smtClean="0"/>
              <a:t> проводив </a:t>
            </a:r>
            <a:r>
              <a:rPr lang="ru-RU" dirty="0" err="1" smtClean="0"/>
              <a:t>літні</a:t>
            </a:r>
            <a:r>
              <a:rPr lang="ru-RU" dirty="0" smtClean="0"/>
              <a:t> </a:t>
            </a:r>
            <a:r>
              <a:rPr lang="ru-RU" dirty="0" err="1" smtClean="0"/>
              <a:t>канікули</a:t>
            </a:r>
            <a:r>
              <a:rPr lang="ru-RU" dirty="0" smtClean="0"/>
              <a:t> — тягав вагонетки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вугіллям</a:t>
            </a:r>
            <a:r>
              <a:rPr lang="ru-RU" dirty="0" smtClean="0"/>
              <a:t>, </a:t>
            </a:r>
            <a:r>
              <a:rPr lang="ru-RU" dirty="0" err="1" smtClean="0"/>
              <a:t>щоб</a:t>
            </a:r>
            <a:r>
              <a:rPr lang="ru-RU" dirty="0" smtClean="0"/>
              <a:t> </a:t>
            </a:r>
            <a:r>
              <a:rPr lang="ru-RU" dirty="0" err="1" smtClean="0"/>
              <a:t>допомогти</a:t>
            </a:r>
            <a:r>
              <a:rPr lang="ru-RU" dirty="0" smtClean="0"/>
              <a:t> </a:t>
            </a:r>
            <a:r>
              <a:rPr lang="ru-RU" dirty="0" err="1" smtClean="0"/>
              <a:t>матері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батькові</a:t>
            </a:r>
            <a:r>
              <a:rPr lang="ru-RU" dirty="0" smtClean="0"/>
              <a:t> </a:t>
            </a:r>
            <a:r>
              <a:rPr lang="ru-RU" dirty="0" err="1" smtClean="0"/>
              <a:t>прогодувати</a:t>
            </a:r>
            <a:r>
              <a:rPr lang="ru-RU" dirty="0" smtClean="0"/>
              <a:t> </a:t>
            </a:r>
            <a:r>
              <a:rPr lang="ru-RU" dirty="0" err="1" smtClean="0"/>
              <a:t>сім’ю</a:t>
            </a:r>
            <a:r>
              <a:rPr lang="ru-RU" dirty="0" smtClean="0"/>
              <a:t>. Тому </a:t>
            </a:r>
            <a:r>
              <a:rPr lang="ru-RU" dirty="0" err="1" smtClean="0"/>
              <a:t>дуже</a:t>
            </a:r>
            <a:r>
              <a:rPr lang="ru-RU" dirty="0" smtClean="0"/>
              <a:t> </a:t>
            </a:r>
            <a:r>
              <a:rPr lang="ru-RU" dirty="0" err="1" smtClean="0"/>
              <a:t>співчував</a:t>
            </a:r>
            <a:r>
              <a:rPr lang="ru-RU" dirty="0" smtClean="0"/>
              <a:t> </a:t>
            </a:r>
            <a:r>
              <a:rPr lang="ru-RU" dirty="0" err="1" smtClean="0"/>
              <a:t>малозабезпеченим</a:t>
            </a:r>
            <a:r>
              <a:rPr lang="ru-RU" dirty="0" smtClean="0"/>
              <a:t>. І кожного </a:t>
            </a:r>
            <a:r>
              <a:rPr lang="ru-RU" dirty="0" err="1" smtClean="0"/>
              <a:t>старався</a:t>
            </a:r>
            <a:r>
              <a:rPr lang="ru-RU" dirty="0" smtClean="0"/>
              <a:t> </a:t>
            </a:r>
            <a:r>
              <a:rPr lang="ru-RU" dirty="0" err="1" smtClean="0"/>
              <a:t>зігріти</a:t>
            </a:r>
            <a:r>
              <a:rPr lang="ru-RU" dirty="0" smtClean="0"/>
              <a:t> теплим словом...</a:t>
            </a:r>
          </a:p>
          <a:p>
            <a:endParaRPr lang="ru-RU" dirty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C218F-792F-4739-990C-7EE7B4E2727C}" type="slidenum">
              <a:rPr lang="uk-UA" smtClean="0"/>
              <a:pPr/>
              <a:t>6</a:t>
            </a:fld>
            <a:endParaRPr lang="uk-UA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28670"/>
            <a:ext cx="7239000" cy="5527066"/>
          </a:xfrm>
        </p:spPr>
        <p:txBody>
          <a:bodyPr>
            <a:normAutofit fontScale="92500" lnSpcReduction="10000"/>
          </a:bodyPr>
          <a:lstStyle/>
          <a:p>
            <a:r>
              <a:rPr lang="ru-RU" dirty="0"/>
              <a:t>— Рано </a:t>
            </a:r>
            <a:r>
              <a:rPr lang="ru-RU" dirty="0" err="1"/>
              <a:t>залишився</a:t>
            </a:r>
            <a:r>
              <a:rPr lang="ru-RU" dirty="0"/>
              <a:t> сиротою, — </a:t>
            </a:r>
            <a:r>
              <a:rPr lang="ru-RU" dirty="0" err="1"/>
              <a:t>згадує</a:t>
            </a:r>
            <a:r>
              <a:rPr lang="ru-RU" dirty="0"/>
              <a:t> Михайло </a:t>
            </a:r>
            <a:r>
              <a:rPr lang="ru-RU" dirty="0" err="1"/>
              <a:t>Іванович</a:t>
            </a:r>
            <a:r>
              <a:rPr lang="ru-RU" dirty="0"/>
              <a:t> Денисюк. — </a:t>
            </a:r>
            <a:r>
              <a:rPr lang="ru-RU" dirty="0" err="1"/>
              <a:t>Був</a:t>
            </a:r>
            <a:r>
              <a:rPr lang="ru-RU" dirty="0"/>
              <a:t> маленького </a:t>
            </a:r>
            <a:r>
              <a:rPr lang="ru-RU" dirty="0" err="1"/>
              <a:t>зросту</a:t>
            </a:r>
            <a:r>
              <a:rPr lang="ru-RU" dirty="0"/>
              <a:t>. Тому </a:t>
            </a:r>
            <a:r>
              <a:rPr lang="ru-RU" dirty="0" err="1"/>
              <a:t>й</a:t>
            </a:r>
            <a:r>
              <a:rPr lang="ru-RU" dirty="0"/>
              <a:t> </a:t>
            </a:r>
            <a:r>
              <a:rPr lang="ru-RU" dirty="0" err="1"/>
              <a:t>комплексував</a:t>
            </a:r>
            <a:r>
              <a:rPr lang="ru-RU" dirty="0"/>
              <a:t>. Василь Семенович </a:t>
            </a:r>
            <a:r>
              <a:rPr lang="ru-RU" dirty="0" err="1"/>
              <a:t>співчував</a:t>
            </a:r>
            <a:r>
              <a:rPr lang="ru-RU" dirty="0"/>
              <a:t> </a:t>
            </a:r>
            <a:r>
              <a:rPr lang="ru-RU" dirty="0" err="1"/>
              <a:t>мені</a:t>
            </a:r>
            <a:r>
              <a:rPr lang="ru-RU" dirty="0"/>
              <a:t>, гладив по </a:t>
            </a:r>
            <a:r>
              <a:rPr lang="ru-RU" dirty="0" err="1"/>
              <a:t>голівці</a:t>
            </a:r>
            <a:r>
              <a:rPr lang="ru-RU" dirty="0"/>
              <a:t> </a:t>
            </a:r>
            <a:r>
              <a:rPr lang="ru-RU" dirty="0" err="1"/>
              <a:t>й</a:t>
            </a:r>
            <a:r>
              <a:rPr lang="ru-RU" dirty="0"/>
              <a:t> </a:t>
            </a:r>
            <a:r>
              <a:rPr lang="ru-RU" dirty="0" err="1"/>
              <a:t>називав</a:t>
            </a:r>
            <a:r>
              <a:rPr lang="ru-RU" dirty="0"/>
              <a:t> мене </a:t>
            </a:r>
            <a:r>
              <a:rPr lang="ru-RU" dirty="0" err="1" smtClean="0"/>
              <a:t>Сонечком</a:t>
            </a:r>
            <a:endParaRPr lang="ru-RU" dirty="0" smtClean="0"/>
          </a:p>
          <a:p>
            <a:r>
              <a:rPr lang="ru-RU" dirty="0" smtClean="0"/>
              <a:t>— </a:t>
            </a:r>
            <a:r>
              <a:rPr lang="ru-RU" dirty="0" smtClean="0"/>
              <a:t>Я </a:t>
            </a:r>
            <a:r>
              <a:rPr lang="ru-RU" dirty="0" err="1" smtClean="0"/>
              <a:t>теж</a:t>
            </a:r>
            <a:r>
              <a:rPr lang="ru-RU" dirty="0" smtClean="0"/>
              <a:t> </a:t>
            </a:r>
            <a:r>
              <a:rPr lang="ru-RU" dirty="0" err="1" smtClean="0"/>
              <a:t>була</a:t>
            </a:r>
            <a:r>
              <a:rPr lang="ru-RU" dirty="0" smtClean="0"/>
              <a:t> маленького </a:t>
            </a:r>
            <a:r>
              <a:rPr lang="ru-RU" dirty="0" err="1" smtClean="0"/>
              <a:t>зросту</a:t>
            </a:r>
            <a:r>
              <a:rPr lang="ru-RU" dirty="0" smtClean="0"/>
              <a:t>, то мене </a:t>
            </a:r>
            <a:r>
              <a:rPr lang="ru-RU" dirty="0" err="1" smtClean="0"/>
              <a:t>він</a:t>
            </a:r>
            <a:r>
              <a:rPr lang="ru-RU" dirty="0" smtClean="0"/>
              <a:t> </a:t>
            </a:r>
            <a:r>
              <a:rPr lang="ru-RU" dirty="0" err="1" smtClean="0"/>
              <a:t>також</a:t>
            </a:r>
            <a:r>
              <a:rPr lang="ru-RU" dirty="0" smtClean="0"/>
              <a:t> гладив по </a:t>
            </a:r>
            <a:r>
              <a:rPr lang="ru-RU" dirty="0" err="1" smtClean="0"/>
              <a:t>голівці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називав</a:t>
            </a:r>
            <a:r>
              <a:rPr lang="ru-RU" dirty="0" smtClean="0"/>
              <a:t> Кнопочкою, — </a:t>
            </a:r>
            <a:r>
              <a:rPr lang="ru-RU" dirty="0" err="1" smtClean="0"/>
              <a:t>доповнює</a:t>
            </a:r>
            <a:r>
              <a:rPr lang="ru-RU" dirty="0" smtClean="0"/>
              <a:t> </a:t>
            </a:r>
            <a:r>
              <a:rPr lang="ru-RU" dirty="0" err="1" smtClean="0"/>
              <a:t>колишня</a:t>
            </a:r>
            <a:r>
              <a:rPr lang="ru-RU" dirty="0" smtClean="0"/>
              <a:t> </a:t>
            </a:r>
            <a:r>
              <a:rPr lang="ru-RU" dirty="0" err="1" smtClean="0"/>
              <a:t>учениця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вихованка</a:t>
            </a:r>
            <a:r>
              <a:rPr lang="ru-RU" dirty="0" smtClean="0"/>
              <a:t> Василя Семеновича </a:t>
            </a:r>
            <a:r>
              <a:rPr lang="ru-RU" dirty="0" err="1" smtClean="0"/>
              <a:t>Надія</a:t>
            </a:r>
            <a:r>
              <a:rPr lang="ru-RU" dirty="0" smtClean="0"/>
              <a:t> </a:t>
            </a:r>
            <a:r>
              <a:rPr lang="ru-RU" dirty="0" err="1" smtClean="0"/>
              <a:t>Макарівна</a:t>
            </a:r>
            <a:r>
              <a:rPr lang="ru-RU" dirty="0" smtClean="0"/>
              <a:t> </a:t>
            </a:r>
            <a:r>
              <a:rPr lang="ru-RU" dirty="0" err="1" smtClean="0"/>
              <a:t>Колосовська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C218F-792F-4739-990C-7EE7B4E2727C}" type="slidenum">
              <a:rPr lang="uk-UA" smtClean="0"/>
              <a:pPr/>
              <a:t>7</a:t>
            </a:fld>
            <a:endParaRPr lang="uk-UA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28670"/>
            <a:ext cx="7239000" cy="5527066"/>
          </a:xfrm>
        </p:spPr>
        <p:txBody>
          <a:bodyPr>
            <a:normAutofit/>
          </a:bodyPr>
          <a:lstStyle/>
          <a:p>
            <a:r>
              <a:rPr lang="ru-RU" dirty="0"/>
              <a:t>— До </a:t>
            </a:r>
            <a:r>
              <a:rPr lang="ru-RU" dirty="0" err="1"/>
              <a:t>учнів</a:t>
            </a:r>
            <a:r>
              <a:rPr lang="ru-RU" dirty="0"/>
              <a:t> </a:t>
            </a:r>
            <a:r>
              <a:rPr lang="ru-RU" dirty="0" err="1"/>
              <a:t>звертався</a:t>
            </a:r>
            <a:r>
              <a:rPr lang="ru-RU" dirty="0"/>
              <a:t> на «</a:t>
            </a:r>
            <a:r>
              <a:rPr lang="ru-RU" dirty="0" err="1"/>
              <a:t>ви</a:t>
            </a:r>
            <a:r>
              <a:rPr lang="ru-RU" dirty="0"/>
              <a:t>». </a:t>
            </a:r>
            <a:r>
              <a:rPr lang="ru-RU" dirty="0" err="1"/>
              <a:t>Знайомлячись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класом</a:t>
            </a:r>
            <a:r>
              <a:rPr lang="ru-RU" dirty="0"/>
              <a:t>, </a:t>
            </a:r>
            <a:r>
              <a:rPr lang="ru-RU" dirty="0" err="1"/>
              <a:t>звернувся</a:t>
            </a:r>
            <a:r>
              <a:rPr lang="ru-RU" dirty="0"/>
              <a:t> до мене: «</a:t>
            </a:r>
            <a:r>
              <a:rPr lang="ru-RU" dirty="0" err="1"/>
              <a:t>Ви</a:t>
            </a:r>
            <a:r>
              <a:rPr lang="ru-RU" dirty="0"/>
              <a:t> не приходитесь </a:t>
            </a:r>
            <a:r>
              <a:rPr lang="ru-RU" dirty="0" err="1"/>
              <a:t>родичкою</a:t>
            </a:r>
            <a:r>
              <a:rPr lang="ru-RU" dirty="0"/>
              <a:t> </a:t>
            </a:r>
            <a:r>
              <a:rPr lang="ru-RU" dirty="0" err="1"/>
              <a:t>гетьмана</a:t>
            </a:r>
            <a:r>
              <a:rPr lang="ru-RU" dirty="0"/>
              <a:t> </a:t>
            </a:r>
            <a:r>
              <a:rPr lang="ru-RU" dirty="0" err="1"/>
              <a:t>Виговського</a:t>
            </a:r>
            <a:r>
              <a:rPr lang="ru-RU" dirty="0"/>
              <a:t>? — </a:t>
            </a:r>
            <a:r>
              <a:rPr lang="ru-RU" dirty="0" err="1"/>
              <a:t>згадує</a:t>
            </a:r>
            <a:r>
              <a:rPr lang="ru-RU" dirty="0"/>
              <a:t> </a:t>
            </a:r>
            <a:r>
              <a:rPr lang="ru-RU" dirty="0" err="1"/>
              <a:t>Ніна</a:t>
            </a:r>
            <a:r>
              <a:rPr lang="ru-RU" dirty="0"/>
              <a:t> </a:t>
            </a:r>
            <a:r>
              <a:rPr lang="ru-RU" dirty="0" err="1"/>
              <a:t>Іванівна</a:t>
            </a:r>
            <a:r>
              <a:rPr lang="ru-RU" dirty="0"/>
              <a:t> </a:t>
            </a:r>
            <a:r>
              <a:rPr lang="ru-RU" dirty="0" err="1"/>
              <a:t>Виговська</a:t>
            </a:r>
            <a:r>
              <a:rPr lang="ru-RU" dirty="0"/>
              <a:t>, яка на той час </a:t>
            </a:r>
            <a:r>
              <a:rPr lang="ru-RU" dirty="0" err="1"/>
              <a:t>була</a:t>
            </a:r>
            <a:r>
              <a:rPr lang="ru-RU" dirty="0"/>
              <a:t> головою ради загону. — Я </a:t>
            </a:r>
            <a:r>
              <a:rPr lang="ru-RU" dirty="0" err="1"/>
              <a:t>поцікавилась</a:t>
            </a:r>
            <a:r>
              <a:rPr lang="ru-RU" dirty="0"/>
              <a:t> у тата </a:t>
            </a:r>
            <a:r>
              <a:rPr lang="ru-RU" dirty="0" err="1"/>
              <a:t>й</a:t>
            </a:r>
            <a:r>
              <a:rPr lang="ru-RU" dirty="0"/>
              <a:t> </a:t>
            </a:r>
            <a:r>
              <a:rPr lang="ru-RU" dirty="0" err="1"/>
              <a:t>дізналася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він</a:t>
            </a:r>
            <a:r>
              <a:rPr lang="ru-RU" dirty="0"/>
              <a:t> </a:t>
            </a:r>
            <a:r>
              <a:rPr lang="ru-RU" dirty="0" err="1"/>
              <a:t>дійсно</a:t>
            </a:r>
            <a:r>
              <a:rPr lang="ru-RU" dirty="0"/>
              <a:t> </a:t>
            </a:r>
            <a:r>
              <a:rPr lang="ru-RU" dirty="0" err="1"/>
              <a:t>народився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виріс</a:t>
            </a:r>
            <a:r>
              <a:rPr lang="ru-RU" dirty="0"/>
              <a:t> у </a:t>
            </a:r>
            <a:r>
              <a:rPr lang="ru-RU" dirty="0" err="1"/>
              <a:t>селі</a:t>
            </a:r>
            <a:r>
              <a:rPr lang="ru-RU" dirty="0"/>
              <a:t> </a:t>
            </a:r>
            <a:r>
              <a:rPr lang="ru-RU" dirty="0" err="1"/>
              <a:t>Виговому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на </a:t>
            </a:r>
            <a:r>
              <a:rPr lang="ru-RU" dirty="0" err="1"/>
              <a:t>Житомирщині</a:t>
            </a:r>
            <a:r>
              <a:rPr lang="ru-RU" dirty="0"/>
              <a:t>, </a:t>
            </a:r>
            <a:r>
              <a:rPr lang="ru-RU" dirty="0" err="1"/>
              <a:t>звідки</a:t>
            </a:r>
            <a:r>
              <a:rPr lang="ru-RU" dirty="0"/>
              <a:t> родом </a:t>
            </a:r>
            <a:r>
              <a:rPr lang="ru-RU" dirty="0" err="1"/>
              <a:t>згаданий</a:t>
            </a:r>
            <a:r>
              <a:rPr lang="ru-RU" dirty="0"/>
              <a:t> </a:t>
            </a:r>
            <a:r>
              <a:rPr lang="ru-RU" dirty="0" err="1"/>
              <a:t>гетьман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C218F-792F-4739-990C-7EE7B4E2727C}" type="slidenum">
              <a:rPr lang="uk-UA" smtClean="0"/>
              <a:pPr/>
              <a:t>8</a:t>
            </a:fld>
            <a:endParaRPr lang="uk-UA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00108"/>
            <a:ext cx="7239000" cy="5455628"/>
          </a:xfrm>
        </p:spPr>
        <p:txBody>
          <a:bodyPr>
            <a:normAutofit lnSpcReduction="10000"/>
          </a:bodyPr>
          <a:lstStyle/>
          <a:p>
            <a:r>
              <a:rPr lang="ru-RU" dirty="0"/>
              <a:t>— У мене </a:t>
            </a:r>
            <a:r>
              <a:rPr lang="ru-RU" dirty="0" err="1"/>
              <a:t>був</a:t>
            </a:r>
            <a:r>
              <a:rPr lang="ru-RU" dirty="0"/>
              <a:t> </a:t>
            </a:r>
            <a:r>
              <a:rPr lang="ru-RU" dirty="0" err="1"/>
              <a:t>гарний</a:t>
            </a:r>
            <a:r>
              <a:rPr lang="ru-RU" dirty="0"/>
              <a:t> почерк. Я добре </a:t>
            </a:r>
            <a:r>
              <a:rPr lang="ru-RU" dirty="0" err="1"/>
              <a:t>вчилася</a:t>
            </a:r>
            <a:r>
              <a:rPr lang="ru-RU" dirty="0"/>
              <a:t>. А </a:t>
            </a:r>
            <a:r>
              <a:rPr lang="ru-RU" dirty="0" err="1"/>
              <a:t>ще</a:t>
            </a:r>
            <a:r>
              <a:rPr lang="ru-RU" dirty="0"/>
              <a:t> мала </a:t>
            </a:r>
            <a:r>
              <a:rPr lang="ru-RU" dirty="0" err="1"/>
              <a:t>організаторські</a:t>
            </a:r>
            <a:r>
              <a:rPr lang="ru-RU" dirty="0"/>
              <a:t> </a:t>
            </a:r>
            <a:r>
              <a:rPr lang="ru-RU" dirty="0" err="1"/>
              <a:t>здібності</a:t>
            </a:r>
            <a:r>
              <a:rPr lang="ru-RU" dirty="0"/>
              <a:t>.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подобалось</a:t>
            </a:r>
            <a:r>
              <a:rPr lang="ru-RU" dirty="0"/>
              <a:t> Василю Семеновичу. — </a:t>
            </a:r>
            <a:r>
              <a:rPr lang="ru-RU" dirty="0" err="1"/>
              <a:t>Згадує</a:t>
            </a:r>
            <a:r>
              <a:rPr lang="ru-RU" dirty="0"/>
              <a:t> Ганна </a:t>
            </a:r>
            <a:r>
              <a:rPr lang="ru-RU" dirty="0" err="1"/>
              <a:t>Василівна</a:t>
            </a:r>
            <a:r>
              <a:rPr lang="ru-RU" dirty="0"/>
              <a:t> </a:t>
            </a:r>
            <a:r>
              <a:rPr lang="ru-RU" dirty="0" err="1"/>
              <a:t>Глинчак</a:t>
            </a:r>
            <a:r>
              <a:rPr lang="ru-RU" dirty="0"/>
              <a:t>. — Тому </a:t>
            </a:r>
            <a:r>
              <a:rPr lang="ru-RU" dirty="0" err="1"/>
              <a:t>він</a:t>
            </a:r>
            <a:r>
              <a:rPr lang="ru-RU" dirty="0"/>
              <a:t> </a:t>
            </a:r>
            <a:r>
              <a:rPr lang="ru-RU" dirty="0" err="1"/>
              <a:t>запропонував</a:t>
            </a:r>
            <a:r>
              <a:rPr lang="ru-RU" dirty="0"/>
              <a:t> обрати мене головою ради </a:t>
            </a:r>
            <a:r>
              <a:rPr lang="ru-RU" dirty="0" err="1"/>
              <a:t>дружини</a:t>
            </a:r>
            <a:r>
              <a:rPr lang="ru-RU" dirty="0"/>
              <a:t>. Я </a:t>
            </a:r>
            <a:r>
              <a:rPr lang="ru-RU" dirty="0" err="1"/>
              <a:t>шанувала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. У </a:t>
            </a:r>
            <a:r>
              <a:rPr lang="ru-RU" dirty="0" err="1"/>
              <a:t>всьому</a:t>
            </a:r>
            <a:r>
              <a:rPr lang="ru-RU" dirty="0"/>
              <a:t> старалась </a:t>
            </a:r>
            <a:r>
              <a:rPr lang="ru-RU" dirty="0" err="1"/>
              <a:t>наслідувати</a:t>
            </a:r>
            <a:r>
              <a:rPr lang="ru-RU" dirty="0"/>
              <a:t>. </a:t>
            </a:r>
            <a:r>
              <a:rPr lang="ru-RU" dirty="0" err="1"/>
              <a:t>Навіть</a:t>
            </a:r>
            <a:r>
              <a:rPr lang="ru-RU" dirty="0"/>
              <a:t> ходу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навчилася</a:t>
            </a:r>
            <a:r>
              <a:rPr lang="ru-RU" dirty="0"/>
              <a:t> </a:t>
            </a:r>
            <a:r>
              <a:rPr lang="ru-RU" dirty="0" err="1"/>
              <a:t>копіювати</a:t>
            </a:r>
            <a:r>
              <a:rPr lang="ru-RU" dirty="0"/>
              <a:t>. </a:t>
            </a:r>
            <a:r>
              <a:rPr lang="ru-RU" dirty="0" err="1"/>
              <a:t>Хотіла</a:t>
            </a:r>
            <a:r>
              <a:rPr lang="ru-RU" dirty="0"/>
              <a:t> стати </a:t>
            </a:r>
            <a:r>
              <a:rPr lang="ru-RU" dirty="0" err="1"/>
              <a:t>вчителем</a:t>
            </a:r>
            <a:r>
              <a:rPr lang="ru-RU" dirty="0"/>
              <a:t>, та </a:t>
            </a:r>
            <a:r>
              <a:rPr lang="ru-RU" dirty="0" err="1"/>
              <a:t>забракло</a:t>
            </a:r>
            <a:r>
              <a:rPr lang="ru-RU" dirty="0"/>
              <a:t> </a:t>
            </a:r>
            <a:r>
              <a:rPr lang="ru-RU" dirty="0" err="1"/>
              <a:t>сміливості</a:t>
            </a:r>
            <a:r>
              <a:rPr lang="ru-RU" dirty="0"/>
              <a:t>: 30 </a:t>
            </a:r>
            <a:r>
              <a:rPr lang="ru-RU" dirty="0" err="1"/>
              <a:t>років</a:t>
            </a:r>
            <a:r>
              <a:rPr lang="ru-RU" dirty="0"/>
              <a:t> </a:t>
            </a:r>
            <a:r>
              <a:rPr lang="ru-RU" dirty="0" err="1"/>
              <a:t>продавцем</a:t>
            </a:r>
            <a:r>
              <a:rPr lang="ru-RU" dirty="0"/>
              <a:t> </a:t>
            </a:r>
            <a:r>
              <a:rPr lang="ru-RU" dirty="0" err="1"/>
              <a:t>пропрацювала</a:t>
            </a:r>
            <a:r>
              <a:rPr lang="ru-RU" dirty="0"/>
              <a:t>.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C218F-792F-4739-990C-7EE7B4E2727C}" type="slidenum">
              <a:rPr lang="uk-UA" smtClean="0"/>
              <a:pPr/>
              <a:t>9</a:t>
            </a:fld>
            <a:endParaRPr lang="uk-UA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535471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default">
  <a:themeElements>
    <a:clrScheme name="default 5">
      <a:dk1>
        <a:srgbClr val="463416"/>
      </a:dk1>
      <a:lt1>
        <a:srgbClr val="FFFFFF"/>
      </a:lt1>
      <a:dk2>
        <a:srgbClr val="003399"/>
      </a:dk2>
      <a:lt2>
        <a:srgbClr val="E3E3FF"/>
      </a:lt2>
      <a:accent1>
        <a:srgbClr val="3399FF"/>
      </a:accent1>
      <a:accent2>
        <a:srgbClr val="33CCCC"/>
      </a:accent2>
      <a:accent3>
        <a:srgbClr val="AAADCA"/>
      </a:accent3>
      <a:accent4>
        <a:srgbClr val="DADADA"/>
      </a:accent4>
      <a:accent5>
        <a:srgbClr val="ADCAFF"/>
      </a:accent5>
      <a:accent6>
        <a:srgbClr val="2DB9B9"/>
      </a:accent6>
      <a:hlink>
        <a:srgbClr val="00FFCC"/>
      </a:hlink>
      <a:folHlink>
        <a:srgbClr val="808000"/>
      </a:folHlink>
    </a:clrScheme>
    <a:fontScheme name="default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1">
        <a:dk1>
          <a:srgbClr val="4C3A1C"/>
        </a:dk1>
        <a:lt1>
          <a:srgbClr val="FFFFFF"/>
        </a:lt1>
        <a:dk2>
          <a:srgbClr val="993300"/>
        </a:dk2>
        <a:lt2>
          <a:srgbClr val="CCAA00"/>
        </a:lt2>
        <a:accent1>
          <a:srgbClr val="FF3300"/>
        </a:accent1>
        <a:accent2>
          <a:srgbClr val="9E6600"/>
        </a:accent2>
        <a:accent3>
          <a:srgbClr val="CAADAA"/>
        </a:accent3>
        <a:accent4>
          <a:srgbClr val="DADADA"/>
        </a:accent4>
        <a:accent5>
          <a:srgbClr val="FFADAA"/>
        </a:accent5>
        <a:accent6>
          <a:srgbClr val="8F5C00"/>
        </a:accent6>
        <a:hlink>
          <a:srgbClr val="FFCC00"/>
        </a:hlink>
        <a:folHlink>
          <a:srgbClr val="F7DC9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2">
        <a:dk1>
          <a:srgbClr val="3D0058"/>
        </a:dk1>
        <a:lt1>
          <a:srgbClr val="FFFFFF"/>
        </a:lt1>
        <a:dk2>
          <a:srgbClr val="9188B0"/>
        </a:dk2>
        <a:lt2>
          <a:srgbClr val="DDE0DC"/>
        </a:lt2>
        <a:accent1>
          <a:srgbClr val="FFCC00"/>
        </a:accent1>
        <a:accent2>
          <a:srgbClr val="4C3D78"/>
        </a:accent2>
        <a:accent3>
          <a:srgbClr val="C7C3D4"/>
        </a:accent3>
        <a:accent4>
          <a:srgbClr val="DADADA"/>
        </a:accent4>
        <a:accent5>
          <a:srgbClr val="FFE2AA"/>
        </a:accent5>
        <a:accent6>
          <a:srgbClr val="44366C"/>
        </a:accent6>
        <a:hlink>
          <a:srgbClr val="743D78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3">
        <a:dk1>
          <a:srgbClr val="10104C"/>
        </a:dk1>
        <a:lt1>
          <a:srgbClr val="FFFFFF"/>
        </a:lt1>
        <a:dk2>
          <a:srgbClr val="003366"/>
        </a:dk2>
        <a:lt2>
          <a:srgbClr val="C6CCD4"/>
        </a:lt2>
        <a:accent1>
          <a:srgbClr val="33CCFF"/>
        </a:accent1>
        <a:accent2>
          <a:srgbClr val="5B5B8D"/>
        </a:accent2>
        <a:accent3>
          <a:srgbClr val="AAADB8"/>
        </a:accent3>
        <a:accent4>
          <a:srgbClr val="DADADA"/>
        </a:accent4>
        <a:accent5>
          <a:srgbClr val="ADE2FF"/>
        </a:accent5>
        <a:accent6>
          <a:srgbClr val="52527F"/>
        </a:accent6>
        <a:hlink>
          <a:srgbClr val="4529AB"/>
        </a:hlink>
        <a:folHlink>
          <a:srgbClr val="00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4">
        <a:dk1>
          <a:srgbClr val="B0C8CA"/>
        </a:dk1>
        <a:lt1>
          <a:srgbClr val="FFFFFF"/>
        </a:lt1>
        <a:dk2>
          <a:srgbClr val="000099"/>
        </a:dk2>
        <a:lt2>
          <a:srgbClr val="FFFFFF"/>
        </a:lt2>
        <a:accent1>
          <a:srgbClr val="89C4FF"/>
        </a:accent1>
        <a:accent2>
          <a:srgbClr val="00008C"/>
        </a:accent2>
        <a:accent3>
          <a:srgbClr val="AAAACA"/>
        </a:accent3>
        <a:accent4>
          <a:srgbClr val="DADADA"/>
        </a:accent4>
        <a:accent5>
          <a:srgbClr val="C4DEFF"/>
        </a:accent5>
        <a:accent6>
          <a:srgbClr val="00007E"/>
        </a:accent6>
        <a:hlink>
          <a:srgbClr val="6666FF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5">
        <a:dk1>
          <a:srgbClr val="463416"/>
        </a:dk1>
        <a:lt1>
          <a:srgbClr val="FFFFFF"/>
        </a:lt1>
        <a:dk2>
          <a:srgbClr val="003399"/>
        </a:dk2>
        <a:lt2>
          <a:srgbClr val="E3E3FF"/>
        </a:lt2>
        <a:accent1>
          <a:srgbClr val="3399FF"/>
        </a:accent1>
        <a:accent2>
          <a:srgbClr val="33CCCC"/>
        </a:accent2>
        <a:accent3>
          <a:srgbClr val="AAADCA"/>
        </a:accent3>
        <a:accent4>
          <a:srgbClr val="DADADA"/>
        </a:accent4>
        <a:accent5>
          <a:srgbClr val="ADCAFF"/>
        </a:accent5>
        <a:accent6>
          <a:srgbClr val="2DB9B9"/>
        </a:accent6>
        <a:hlink>
          <a:srgbClr val="00FFCC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6">
        <a:dk1>
          <a:srgbClr val="809296"/>
        </a:dk1>
        <a:lt1>
          <a:srgbClr val="FFFFFF"/>
        </a:lt1>
        <a:dk2>
          <a:srgbClr val="6699FF"/>
        </a:dk2>
        <a:lt2>
          <a:srgbClr val="B3EDFF"/>
        </a:lt2>
        <a:accent1>
          <a:srgbClr val="FF9933"/>
        </a:accent1>
        <a:accent2>
          <a:srgbClr val="FFAA99"/>
        </a:accent2>
        <a:accent3>
          <a:srgbClr val="B8CAFF"/>
        </a:accent3>
        <a:accent4>
          <a:srgbClr val="DADADA"/>
        </a:accent4>
        <a:accent5>
          <a:srgbClr val="FFCAAD"/>
        </a:accent5>
        <a:accent6>
          <a:srgbClr val="E79A8A"/>
        </a:accent6>
        <a:hlink>
          <a:srgbClr val="FFCFAB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7">
        <a:dk1>
          <a:srgbClr val="006666"/>
        </a:dk1>
        <a:lt1>
          <a:srgbClr val="FFFFFF"/>
        </a:lt1>
        <a:dk2>
          <a:srgbClr val="85D1E3"/>
        </a:dk2>
        <a:lt2>
          <a:srgbClr val="CCFFFF"/>
        </a:lt2>
        <a:accent1>
          <a:srgbClr val="FFCC00"/>
        </a:accent1>
        <a:accent2>
          <a:srgbClr val="00CC99"/>
        </a:accent2>
        <a:accent3>
          <a:srgbClr val="C2E5EF"/>
        </a:accent3>
        <a:accent4>
          <a:srgbClr val="DADADA"/>
        </a:accent4>
        <a:accent5>
          <a:srgbClr val="FFE2AA"/>
        </a:accent5>
        <a:accent6>
          <a:srgbClr val="00B98A"/>
        </a:accent6>
        <a:hlink>
          <a:srgbClr val="0099FF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8">
        <a:dk1>
          <a:srgbClr val="404B3D"/>
        </a:dk1>
        <a:lt1>
          <a:srgbClr val="FFFFFF"/>
        </a:lt1>
        <a:dk2>
          <a:srgbClr val="A7A491"/>
        </a:dk2>
        <a:lt2>
          <a:srgbClr val="CCD0CA"/>
        </a:lt2>
        <a:accent1>
          <a:srgbClr val="33CCCC"/>
        </a:accent1>
        <a:accent2>
          <a:srgbClr val="004E4C"/>
        </a:accent2>
        <a:accent3>
          <a:srgbClr val="D0CFC7"/>
        </a:accent3>
        <a:accent4>
          <a:srgbClr val="DADADA"/>
        </a:accent4>
        <a:accent5>
          <a:srgbClr val="ADE2E2"/>
        </a:accent5>
        <a:accent6>
          <a:srgbClr val="004644"/>
        </a:accent6>
        <a:hlink>
          <a:srgbClr val="477781"/>
        </a:hlink>
        <a:folHlink>
          <a:srgbClr val="85CC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9">
        <a:dk1>
          <a:srgbClr val="000000"/>
        </a:dk1>
        <a:lt1>
          <a:srgbClr val="FFFFFF"/>
        </a:lt1>
        <a:dk2>
          <a:srgbClr val="FFFFAF"/>
        </a:dk2>
        <a:lt2>
          <a:srgbClr val="676597"/>
        </a:lt2>
        <a:accent1>
          <a:srgbClr val="66CCFF"/>
        </a:accent1>
        <a:accent2>
          <a:srgbClr val="CCECFF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B9D6E7"/>
        </a:accent6>
        <a:hlink>
          <a:srgbClr val="6600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Солнцестояние">
  <a:themeElements>
    <a:clrScheme name="Техническая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535471</Template>
  <TotalTime>111</TotalTime>
  <Words>887</Words>
  <Application>Microsoft Office PowerPoint</Application>
  <PresentationFormat>Экран (4:3)</PresentationFormat>
  <Paragraphs>52</Paragraphs>
  <Slides>16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3</vt:i4>
      </vt:variant>
      <vt:variant>
        <vt:lpstr>Заголовки слайдов</vt:lpstr>
      </vt:variant>
      <vt:variant>
        <vt:i4>16</vt:i4>
      </vt:variant>
    </vt:vector>
  </HeadingPairs>
  <TitlesOfParts>
    <vt:vector size="19" baseType="lpstr">
      <vt:lpstr>535471</vt:lpstr>
      <vt:lpstr>default</vt:lpstr>
      <vt:lpstr>Солнцестояние</vt:lpstr>
      <vt:lpstr>Праця  Василя  Стуса  у Таужненській  школі</vt:lpstr>
      <vt:lpstr>1959р.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Слайд 15</vt:lpstr>
      <vt:lpstr>25 вересня 2011 року у місті Гайворон відбулося відкриття погруддя Василя Стуса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PC</dc:creator>
  <cp:lastModifiedBy>PC</cp:lastModifiedBy>
  <cp:revision>12</cp:revision>
  <dcterms:created xsi:type="dcterms:W3CDTF">2014-03-30T15:17:20Z</dcterms:created>
  <dcterms:modified xsi:type="dcterms:W3CDTF">2014-03-30T17:11:05Z</dcterms:modified>
</cp:coreProperties>
</file>