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4F9C45C-21D4-48FF-94B5-DE816802C105}" type="datetimeFigureOut">
              <a:rPr lang="ru-RU" smtClean="0"/>
              <a:t>05.05.2014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87F0C76-D681-4732-B6B0-9C6C267E39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1268760"/>
            <a:ext cx="5105400" cy="2868168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uk-UA" sz="3600" cap="none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Сучасна українська література. </a:t>
            </a:r>
            <a:r>
              <a:rPr lang="uk-UA" sz="3600" cap="none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Ірен</a:t>
            </a:r>
            <a:r>
              <a:rPr lang="uk-UA" sz="3600" cap="none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Роздобудько </a:t>
            </a:r>
            <a:r>
              <a:rPr lang="uk-UA" sz="3600" cap="none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“Все</a:t>
            </a:r>
            <a:r>
              <a:rPr lang="uk-UA" sz="3600" cap="none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що я хотіла </a:t>
            </a:r>
            <a:r>
              <a:rPr lang="uk-UA" sz="3600" cap="none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сьогодні”</a:t>
            </a:r>
            <a:endParaRPr lang="ru-RU" sz="3600" cap="none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9222" y="6237312"/>
            <a:ext cx="5114778" cy="432048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b="1" i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Підготувала Мирошниченко Т.</a:t>
            </a:r>
            <a:endParaRPr lang="ru-RU" b="1" i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Все, що я хотіла сьогодні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0"/>
            <a:ext cx="527538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book-ye.com.ua/shop/data/big/ksd_n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"/>
            <a:ext cx="4141304" cy="6858000"/>
          </a:xfrm>
          <a:prstGeom prst="rect">
            <a:avLst/>
          </a:prstGeom>
          <a:noFill/>
        </p:spPr>
      </p:pic>
      <p:pic>
        <p:nvPicPr>
          <p:cNvPr id="15364" name="Picture 4" descr="http://www.library.te.ua/images/cms/data/!!!!!_01/2012/news2012_11_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628800"/>
            <a:ext cx="2381250" cy="3248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8">
      <a:dk1>
        <a:sysClr val="windowText" lastClr="000000"/>
      </a:dk1>
      <a:lt1>
        <a:sysClr val="window" lastClr="FFFFFF"/>
      </a:lt1>
      <a:dk2>
        <a:srgbClr val="D31D48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33</TotalTime>
  <Words>18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Сучасна українська література. Ірен Роздобудько “Все, що я хотіла сьогодні”</vt:lpstr>
      <vt:lpstr>Слайд 2</vt:lpstr>
      <vt:lpstr>Слайд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Сучасна українська література. Ірен Роздобудько “Все, що я хотіла сьогодні”</dc:title>
  <dc:creator>RePack by SPecialiST</dc:creator>
  <cp:lastModifiedBy>RePack by SPecialiST</cp:lastModifiedBy>
  <cp:revision>4</cp:revision>
  <dcterms:created xsi:type="dcterms:W3CDTF">2014-05-05T17:43:58Z</dcterms:created>
  <dcterms:modified xsi:type="dcterms:W3CDTF">2014-05-05T18:17:35Z</dcterms:modified>
</cp:coreProperties>
</file>