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87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os1.i.ua/3/1/8476103_b61381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56" y="3429000"/>
            <a:ext cx="4579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Остап Вишня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39964" y="5657671"/>
            <a:ext cx="28040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презентації</a:t>
            </a:r>
            <a:endParaRPr lang="ru-RU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Учень 11-Б</a:t>
            </a:r>
          </a:p>
          <a:p>
            <a:pPr algn="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Пташник Євген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navkolo.me/uploads/posts/4c74b68a84e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00440" y="1643050"/>
            <a:ext cx="5543560" cy="4525963"/>
          </a:xfrm>
        </p:spPr>
        <p:txBody>
          <a:bodyPr>
            <a:no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Оста́п Ви́шня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або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Губенко Павло Михайлович, 1  листопада 1889, хутір Чечва, Сумська область — †28 вересня 1956,Київ — український письменник, новеліст, класик сатиричної прози ХХ ст. Молодший брат розстріляного за єжовщини в1937 письменника-гумориста Василя Чечвянського. Начальник медично-санітарного управління Міністерства залізницьУНР. В'язень сталінських концтаборів. Ціною звільнення стали контроверсійні фейлетони проти УПА</a:t>
            </a:r>
            <a:r>
              <a:rPr lang="vi-VN" sz="2000" dirty="0" smtClean="0"/>
              <a:t>.</a:t>
            </a:r>
            <a:endParaRPr lang="ru-RU" sz="2000" dirty="0"/>
          </a:p>
        </p:txBody>
      </p:sp>
      <p:pic>
        <p:nvPicPr>
          <p:cNvPr id="14340" name="Picture 4" descr="http://upload.wikimedia.org/wikipedia/ru/a/a4/%D0%9E._%D0%92%D0%B8%D1%88%D0%BD%D1%8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94"/>
            <a:ext cx="2790825" cy="3810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ukrcenter.com/!FilesRepository/Photogallery/_GAL1/Picture%20017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2571744"/>
            <a:ext cx="85928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Життевий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творчий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шлях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archunion.com.ua/img/foto_017/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vsiknygy.net.ua/images/acticles/big/Vasyl-Ch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3571900" cy="457203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archunion.com.ua/img/foto_017/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857604"/>
            <a:ext cx="8229600" cy="3000396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Навчався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Київській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військово-фельдшерській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школі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1917 здає екзамени і вступає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 Київського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університету на історично-філологічний факультет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1918 мобілізований до армії УНР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1919 потрапив у полон червоноармійців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 1921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ув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язнений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у харківській 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язниці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rightwallpapers.com.ua/Uploads/23-4-2013/97910b94-9cbf-4b08-94df-9c4ea5814a15/thumb2-4e5f71a096654322a3e39a4f40597f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1428736"/>
            <a:ext cx="8172494" cy="72943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 ударила 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революція-завертівся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Будував Україну… </a:t>
            </a:r>
          </a:p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Хотілося що б і в війську бути,</a:t>
            </a:r>
          </a:p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і в парламенті бути, і в університеті </a:t>
            </a:r>
          </a:p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ути, і на національний фонд збирати,</a:t>
            </a:r>
          </a:p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 пісень співати. Де співають - там і я. </a:t>
            </a:r>
          </a:p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 говорять - там і я! Де</a:t>
            </a:r>
          </a:p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Засідають - там і я… Державний муж, </a:t>
            </a:r>
          </a:p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одне слово. </a:t>
            </a:r>
          </a:p>
          <a:p>
            <a:pPr algn="ctr"/>
            <a:endParaRPr lang="uk-UA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uk-UA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abibon.info/wp-content/gallery/staryj-kiev/04_kiev_18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7175"/>
            <a:ext cx="9753600" cy="711517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квітня</a:t>
            </a:r>
            <a:r>
              <a:rPr lang="ru-RU" sz="2000" dirty="0" smtClean="0"/>
              <a:t> 1921, коли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став </a:t>
            </a:r>
            <a:r>
              <a:rPr lang="ru-RU" sz="2000" dirty="0" err="1" smtClean="0"/>
              <a:t>працівником</a:t>
            </a:r>
            <a:r>
              <a:rPr lang="ru-RU" sz="2000" dirty="0" smtClean="0"/>
              <a:t> </a:t>
            </a:r>
            <a:r>
              <a:rPr lang="ru-RU" sz="2000" dirty="0" err="1" smtClean="0"/>
              <a:t>республіканської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газети</a:t>
            </a:r>
            <a:r>
              <a:rPr lang="ru-RU" sz="2000" dirty="0" smtClean="0"/>
              <a:t> «</a:t>
            </a:r>
            <a:r>
              <a:rPr lang="ru-RU" sz="2000" dirty="0" err="1" smtClean="0"/>
              <a:t>Вісті</a:t>
            </a:r>
            <a:r>
              <a:rPr lang="ru-RU" sz="2000" dirty="0" smtClean="0"/>
              <a:t> ВУЦВК», </a:t>
            </a:r>
            <a:r>
              <a:rPr lang="ru-RU" sz="2000" dirty="0" err="1" smtClean="0"/>
              <a:t>розпочався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період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активної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творчості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систематичних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виступів</a:t>
            </a:r>
            <a:r>
              <a:rPr lang="ru-RU" sz="2000" dirty="0" smtClean="0"/>
              <a:t> у </a:t>
            </a:r>
            <a:r>
              <a:rPr lang="ru-RU" sz="2000" dirty="0" err="1" smtClean="0"/>
              <a:t>пресі</a:t>
            </a:r>
            <a:r>
              <a:rPr lang="ru-RU" sz="2000" dirty="0" smtClean="0"/>
              <a:t>. </a:t>
            </a:r>
            <a:r>
              <a:rPr lang="ru-RU" sz="2000" dirty="0" err="1" smtClean="0"/>
              <a:t>Псевдонім</a:t>
            </a:r>
            <a:r>
              <a:rPr lang="ru-RU" sz="2000" dirty="0" smtClean="0"/>
              <a:t> Остап Вишня </a:t>
            </a:r>
            <a:r>
              <a:rPr lang="ru-RU" sz="2000" dirty="0" err="1" smtClean="0"/>
              <a:t>вперше</a:t>
            </a:r>
            <a:r>
              <a:rPr lang="ru-RU" sz="2000" dirty="0" smtClean="0"/>
              <a:t> </a:t>
            </a:r>
            <a:r>
              <a:rPr lang="ru-RU" sz="2000" dirty="0" err="1" smtClean="0"/>
              <a:t>з'явився</a:t>
            </a:r>
            <a:r>
              <a:rPr lang="ru-RU" sz="2000" dirty="0" smtClean="0"/>
              <a:t> 22 </a:t>
            </a:r>
            <a:r>
              <a:rPr lang="ru-RU" sz="2000" dirty="0" err="1" smtClean="0"/>
              <a:t>липня</a:t>
            </a:r>
            <a:r>
              <a:rPr lang="ru-RU" sz="2000" dirty="0" smtClean="0"/>
              <a:t> 1921 в «</a:t>
            </a:r>
            <a:r>
              <a:rPr lang="ru-RU" sz="2000" dirty="0" err="1" smtClean="0"/>
              <a:t>Селянській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правді</a:t>
            </a:r>
            <a:r>
              <a:rPr lang="ru-RU" sz="2000" dirty="0" smtClean="0"/>
              <a:t>» </a:t>
            </a: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фейлетоном</a:t>
            </a:r>
            <a:r>
              <a:rPr lang="ru-RU" sz="2000" dirty="0" smtClean="0"/>
              <a:t> «Чудака, </a:t>
            </a:r>
            <a:r>
              <a:rPr lang="ru-RU" sz="2000" dirty="0" err="1" smtClean="0"/>
              <a:t>їй-богу</a:t>
            </a:r>
            <a:r>
              <a:rPr lang="ru-RU" sz="2000" dirty="0" smtClean="0"/>
              <a:t>!».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брав участь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літературних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об'єднань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«Плуг»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«Гарт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positon.com.ua/images/photo/Kapictures/big/2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357214"/>
            <a:ext cx="10001320" cy="7715304"/>
          </a:xfrm>
          <a:prstGeom prst="rect">
            <a:avLst/>
          </a:prstGeom>
          <a:noFill/>
        </p:spPr>
      </p:pic>
      <p:pic>
        <p:nvPicPr>
          <p:cNvPr id="21508" name="Picture 4" descr="http://www.kino-teatr.ru/acter/album/39928/2472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80"/>
            <a:ext cx="4071966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ljplus.ru/img4/v/i/visotaaa/Mariinskaya-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1933 року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популярний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письменник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превентивно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звинувачений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контрреволюційній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тероризмі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замаху на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товариша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Постишева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жовтневої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демонстрації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Запроторений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таборів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ГУЛАГу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в'язниці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контактував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відомим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кубанським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фольклористом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Сергієм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Мастепановим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ув'язнений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ГУЛАГу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Звільнений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повернувся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літературної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1943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Влада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надала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Вишні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квартиру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будинку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письменників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Роліт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мешкав до 1952 року. В 1955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реабілітований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судовими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органами СРСР. Помер 28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1956 року.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83</Words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25</cp:revision>
  <dcterms:modified xsi:type="dcterms:W3CDTF">2013-11-17T21:40:24Z</dcterms:modified>
</cp:coreProperties>
</file>