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/>
              <a:t>АНДРІЙ МАЛИШКО</a:t>
            </a: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xmlns="" val="159499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Кінематографічні роботи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7467600" cy="4713387"/>
          </a:xfrm>
        </p:spPr>
        <p:txBody>
          <a:bodyPr>
            <a:noAutofit/>
          </a:bodyPr>
          <a:lstStyle/>
          <a:p>
            <a:r>
              <a:rPr lang="uk-UA" sz="3600" dirty="0"/>
              <a:t>Написав тексти пісень до фільмів: «Макар Нечай» (1940), «Богдан Хмельницький» (1941), «Роки </a:t>
            </a:r>
            <a:r>
              <a:rPr lang="uk-UA" sz="3600" dirty="0" err="1"/>
              <a:t>молодії</a:t>
            </a:r>
            <a:r>
              <a:rPr lang="uk-UA" sz="3600" dirty="0"/>
              <a:t>» (1942), «Щедре літо» (1950), «Долина синіх скель» (1956), «Лілея», «Таврія» (1959), «</a:t>
            </a:r>
            <a:r>
              <a:rPr lang="uk-UA" sz="3600" dirty="0" err="1"/>
              <a:t>Чорноморочка</a:t>
            </a:r>
            <a:r>
              <a:rPr lang="uk-UA" sz="3600" dirty="0"/>
              <a:t>» (1959), «Абітурієнтка» (1973).</a:t>
            </a:r>
          </a:p>
        </p:txBody>
      </p:sp>
    </p:spTree>
    <p:extLst>
      <p:ext uri="{BB962C8B-B14F-4D97-AF65-F5344CB8AC3E}">
        <p14:creationId xmlns:p14="http://schemas.microsoft.com/office/powerpoint/2010/main" xmlns="" val="229515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3816424"/>
          </a:xfrm>
        </p:spPr>
        <p:txBody>
          <a:bodyPr>
            <a:normAutofit/>
          </a:bodyPr>
          <a:lstStyle/>
          <a:p>
            <a:r>
              <a:rPr lang="uk-UA" sz="5400" dirty="0" smtClean="0"/>
              <a:t>Презентацію виконав</a:t>
            </a:r>
            <a:br>
              <a:rPr lang="uk-UA" sz="5400" dirty="0" smtClean="0"/>
            </a:br>
            <a:r>
              <a:rPr lang="uk-UA" sz="5400" dirty="0" smtClean="0"/>
              <a:t>учень 7-Б класу</a:t>
            </a:r>
            <a:br>
              <a:rPr lang="uk-UA" sz="5400" dirty="0" smtClean="0"/>
            </a:br>
            <a:r>
              <a:rPr lang="uk-UA" sz="5400" dirty="0" smtClean="0"/>
              <a:t>КНВК</a:t>
            </a:r>
            <a:br>
              <a:rPr lang="uk-UA" sz="5400" dirty="0" smtClean="0"/>
            </a:br>
            <a:r>
              <a:rPr lang="uk-UA" sz="5400" dirty="0" err="1" smtClean="0"/>
              <a:t>Воротинцев</a:t>
            </a:r>
            <a:r>
              <a:rPr lang="uk-UA" sz="5400" dirty="0" smtClean="0"/>
              <a:t> Артем</a:t>
            </a:r>
            <a:endParaRPr lang="uk-UA" sz="5400" dirty="0"/>
          </a:p>
        </p:txBody>
      </p:sp>
    </p:spTree>
    <p:extLst>
      <p:ext uri="{BB962C8B-B14F-4D97-AF65-F5344CB8AC3E}">
        <p14:creationId xmlns:p14="http://schemas.microsoft.com/office/powerpoint/2010/main" xmlns="" val="338650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229600" cy="2943200"/>
          </a:xfrm>
        </p:spPr>
        <p:txBody>
          <a:bodyPr>
            <a:noAutofit/>
          </a:bodyPr>
          <a:lstStyle/>
          <a:p>
            <a:r>
              <a:rPr lang="uk-UA" sz="8800" dirty="0" smtClean="0"/>
              <a:t>ДЯКУЮ ЗА УВАГУ</a:t>
            </a:r>
            <a:endParaRPr lang="uk-UA" sz="8800" dirty="0"/>
          </a:p>
        </p:txBody>
      </p:sp>
    </p:spTree>
    <p:extLst>
      <p:ext uri="{BB962C8B-B14F-4D97-AF65-F5344CB8AC3E}">
        <p14:creationId xmlns:p14="http://schemas.microsoft.com/office/powerpoint/2010/main" xmlns="" val="9575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976664"/>
          </a:xfrm>
        </p:spPr>
        <p:txBody>
          <a:bodyPr>
            <a:normAutofit fontScale="92500"/>
          </a:bodyPr>
          <a:lstStyle/>
          <a:p>
            <a:r>
              <a:rPr lang="ru-RU" sz="3600" dirty="0" err="1"/>
              <a:t>Народився</a:t>
            </a:r>
            <a:r>
              <a:rPr lang="ru-RU" sz="3600" dirty="0"/>
              <a:t> 2 (14 листопада) в </a:t>
            </a:r>
            <a:r>
              <a:rPr lang="ru-RU" sz="3600" dirty="0" err="1"/>
              <a:t>Обухові</a:t>
            </a:r>
            <a:r>
              <a:rPr lang="ru-RU" sz="3600" dirty="0"/>
              <a:t> (</a:t>
            </a:r>
            <a:r>
              <a:rPr lang="ru-RU" sz="3600" dirty="0" err="1"/>
              <a:t>нині</a:t>
            </a:r>
            <a:r>
              <a:rPr lang="ru-RU" sz="3600" dirty="0"/>
              <a:t> </a:t>
            </a:r>
            <a:r>
              <a:rPr lang="ru-RU" sz="3600" dirty="0" err="1"/>
              <a:t>місто</a:t>
            </a:r>
            <a:r>
              <a:rPr lang="ru-RU" sz="3600" dirty="0"/>
              <a:t> </a:t>
            </a:r>
            <a:r>
              <a:rPr lang="ru-RU" sz="3600" dirty="0" err="1" smtClean="0"/>
              <a:t>Київської</a:t>
            </a:r>
            <a:r>
              <a:rPr lang="ru-RU" sz="3600" dirty="0" smtClean="0"/>
              <a:t> </a:t>
            </a:r>
            <a:r>
              <a:rPr lang="ru-RU" sz="3600" dirty="0" err="1"/>
              <a:t>області</a:t>
            </a:r>
            <a:r>
              <a:rPr lang="ru-RU" sz="3600" dirty="0"/>
              <a:t>) в </a:t>
            </a:r>
            <a:r>
              <a:rPr lang="ru-RU" sz="3600" dirty="0" err="1"/>
              <a:t>сім'ї</a:t>
            </a:r>
            <a:r>
              <a:rPr lang="ru-RU" sz="3600" dirty="0"/>
              <a:t> </a:t>
            </a:r>
            <a:r>
              <a:rPr lang="ru-RU" sz="3600" dirty="0" err="1"/>
              <a:t>шевця</a:t>
            </a:r>
            <a:r>
              <a:rPr lang="ru-RU" sz="3600" dirty="0"/>
              <a:t>. </a:t>
            </a:r>
            <a:r>
              <a:rPr lang="ru-RU" sz="3600" dirty="0" err="1"/>
              <a:t>Андрій</a:t>
            </a:r>
            <a:r>
              <a:rPr lang="ru-RU" sz="3600" dirty="0"/>
              <a:t> </a:t>
            </a:r>
            <a:r>
              <a:rPr lang="ru-RU" sz="3600" dirty="0" err="1"/>
              <a:t>Малишко</a:t>
            </a:r>
            <a:r>
              <a:rPr lang="ru-RU" sz="3600" dirty="0"/>
              <a:t> </a:t>
            </a:r>
            <a:r>
              <a:rPr lang="ru-RU" sz="3600" dirty="0" err="1"/>
              <a:t>закінчив</a:t>
            </a:r>
            <a:r>
              <a:rPr lang="ru-RU" sz="3600" dirty="0"/>
              <a:t> </a:t>
            </a:r>
            <a:r>
              <a:rPr lang="ru-RU" sz="3600" dirty="0" err="1"/>
              <a:t>семирічку</a:t>
            </a:r>
            <a:r>
              <a:rPr lang="ru-RU" sz="3600" dirty="0"/>
              <a:t> в </a:t>
            </a:r>
            <a:r>
              <a:rPr lang="ru-RU" sz="3600" dirty="0" err="1"/>
              <a:t>рідному</a:t>
            </a:r>
            <a:r>
              <a:rPr lang="ru-RU" sz="3600" dirty="0"/>
              <a:t> </a:t>
            </a:r>
            <a:r>
              <a:rPr lang="ru-RU" sz="3600" dirty="0" err="1"/>
              <a:t>селі</a:t>
            </a:r>
            <a:r>
              <a:rPr lang="ru-RU" sz="3600" dirty="0"/>
              <a:t>, </a:t>
            </a:r>
            <a:r>
              <a:rPr lang="ru-RU" sz="3600" dirty="0" err="1"/>
              <a:t>вчився</a:t>
            </a:r>
            <a:r>
              <a:rPr lang="ru-RU" sz="3600" dirty="0"/>
              <a:t> в </a:t>
            </a:r>
            <a:r>
              <a:rPr lang="ru-RU" sz="3600" dirty="0" err="1"/>
              <a:t>медичному</a:t>
            </a:r>
            <a:r>
              <a:rPr lang="ru-RU" sz="3600" dirty="0"/>
              <a:t> </a:t>
            </a:r>
            <a:r>
              <a:rPr lang="ru-RU" sz="3600" dirty="0" err="1"/>
              <a:t>технікумі</a:t>
            </a:r>
            <a:r>
              <a:rPr lang="ru-RU" sz="3600" dirty="0"/>
              <a:t>, </a:t>
            </a:r>
            <a:r>
              <a:rPr lang="ru-RU" sz="3600" dirty="0" err="1"/>
              <a:t>потім</a:t>
            </a:r>
            <a:r>
              <a:rPr lang="ru-RU" sz="3600" dirty="0"/>
              <a:t> — на </a:t>
            </a:r>
            <a:r>
              <a:rPr lang="ru-RU" sz="3600" dirty="0" err="1"/>
              <a:t>літературному</a:t>
            </a:r>
            <a:r>
              <a:rPr lang="ru-RU" sz="3600" dirty="0"/>
              <a:t> </a:t>
            </a:r>
            <a:r>
              <a:rPr lang="ru-RU" sz="3600" dirty="0" err="1"/>
              <a:t>факультеті</a:t>
            </a:r>
            <a:r>
              <a:rPr lang="ru-RU" sz="3600" dirty="0"/>
              <a:t> </a:t>
            </a:r>
            <a:r>
              <a:rPr lang="ru-RU" sz="3600" dirty="0" err="1"/>
              <a:t>Київського</a:t>
            </a:r>
            <a:r>
              <a:rPr lang="ru-RU" sz="3600" dirty="0"/>
              <a:t> </a:t>
            </a:r>
            <a:r>
              <a:rPr lang="ru-RU" sz="3600" dirty="0" err="1"/>
              <a:t>інституту</a:t>
            </a:r>
            <a:r>
              <a:rPr lang="ru-RU" sz="3600" dirty="0"/>
              <a:t> </a:t>
            </a:r>
            <a:r>
              <a:rPr lang="ru-RU" sz="3600" dirty="0" err="1"/>
              <a:t>народної</a:t>
            </a:r>
            <a:r>
              <a:rPr lang="ru-RU" sz="3600" dirty="0"/>
              <a:t> </a:t>
            </a:r>
            <a:r>
              <a:rPr lang="ru-RU" sz="3600" dirty="0" err="1"/>
              <a:t>освіти</a:t>
            </a:r>
            <a:r>
              <a:rPr lang="ru-RU" sz="3600" dirty="0"/>
              <a:t>. В 1932 </a:t>
            </a:r>
            <a:r>
              <a:rPr lang="ru-RU" sz="3600" dirty="0" err="1"/>
              <a:t>році</a:t>
            </a:r>
            <a:r>
              <a:rPr lang="ru-RU" sz="3600" dirty="0"/>
              <a:t> </a:t>
            </a:r>
            <a:r>
              <a:rPr lang="ru-RU" sz="3600" dirty="0" err="1"/>
              <a:t>закінчив</a:t>
            </a:r>
            <a:r>
              <a:rPr lang="ru-RU" sz="3600" dirty="0"/>
              <a:t> </a:t>
            </a:r>
            <a:r>
              <a:rPr lang="ru-RU" sz="3600" dirty="0" err="1"/>
              <a:t>інститут</a:t>
            </a:r>
            <a:r>
              <a:rPr lang="ru-RU" sz="3600" dirty="0"/>
              <a:t>, </a:t>
            </a:r>
            <a:r>
              <a:rPr lang="ru-RU" sz="3600" dirty="0" err="1"/>
              <a:t>учителював</a:t>
            </a:r>
            <a:r>
              <a:rPr lang="ru-RU" sz="3600" dirty="0"/>
              <a:t> в </a:t>
            </a:r>
            <a:r>
              <a:rPr lang="ru-RU" sz="3600" dirty="0" err="1"/>
              <a:t>Овручі</a:t>
            </a:r>
            <a:r>
              <a:rPr lang="ru-RU" sz="3600" dirty="0"/>
              <a:t>. В 1934–1935 роках служив у </a:t>
            </a:r>
            <a:r>
              <a:rPr lang="ru-RU" sz="3600" dirty="0" err="1"/>
              <a:t>Червоній</a:t>
            </a:r>
            <a:r>
              <a:rPr lang="ru-RU" sz="3600" dirty="0"/>
              <a:t> </a:t>
            </a:r>
            <a:r>
              <a:rPr lang="ru-RU" sz="3600" dirty="0" err="1"/>
              <a:t>армії</a:t>
            </a:r>
            <a:r>
              <a:rPr lang="ru-RU" sz="3600" dirty="0"/>
              <a:t>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xmlns="" val="312882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uk-UA" sz="3600" dirty="0"/>
              <a:t>Після демобілізації переїхав до Харкова і працював журналістом у газеті «Комсомолець України», в «Літературній газеті» та в журналі «Молодий </a:t>
            </a:r>
            <a:r>
              <a:rPr lang="uk-UA" sz="3600" dirty="0" smtClean="0"/>
              <a:t>більшовик».</a:t>
            </a:r>
            <a:r>
              <a:rPr lang="ru-RU" sz="3600" dirty="0"/>
              <a:t> </a:t>
            </a:r>
            <a:r>
              <a:rPr lang="ru-RU" sz="3600" dirty="0" err="1"/>
              <a:t>Під</a:t>
            </a:r>
            <a:r>
              <a:rPr lang="ru-RU" sz="3600" dirty="0"/>
              <a:t> час </a:t>
            </a:r>
            <a:r>
              <a:rPr lang="ru-RU" sz="3600" dirty="0" err="1"/>
              <a:t>Другої</a:t>
            </a:r>
            <a:r>
              <a:rPr lang="ru-RU" sz="3600" dirty="0"/>
              <a:t> </a:t>
            </a:r>
            <a:r>
              <a:rPr lang="ru-RU" sz="3600" dirty="0" err="1"/>
              <a:t>світової</a:t>
            </a:r>
            <a:r>
              <a:rPr lang="ru-RU" sz="3600" dirty="0"/>
              <a:t> </a:t>
            </a:r>
            <a:r>
              <a:rPr lang="ru-RU" sz="3600" dirty="0" err="1"/>
              <a:t>війни</a:t>
            </a:r>
            <a:r>
              <a:rPr lang="ru-RU" sz="3600" dirty="0"/>
              <a:t> </a:t>
            </a:r>
            <a:r>
              <a:rPr lang="ru-RU" sz="3600" dirty="0" err="1"/>
              <a:t>був</a:t>
            </a:r>
            <a:r>
              <a:rPr lang="ru-RU" sz="3600" dirty="0"/>
              <a:t> </a:t>
            </a:r>
            <a:r>
              <a:rPr lang="ru-RU" sz="3600" dirty="0" err="1"/>
              <a:t>військовим</a:t>
            </a:r>
            <a:r>
              <a:rPr lang="ru-RU" sz="3600" dirty="0"/>
              <a:t> </a:t>
            </a:r>
            <a:r>
              <a:rPr lang="ru-RU" sz="3600" dirty="0" err="1"/>
              <a:t>кореспондентом</a:t>
            </a:r>
            <a:r>
              <a:rPr lang="ru-RU" sz="3600" dirty="0"/>
              <a:t> у </a:t>
            </a:r>
            <a:r>
              <a:rPr lang="ru-RU" sz="3600" dirty="0" err="1"/>
              <a:t>фронтових</a:t>
            </a:r>
            <a:r>
              <a:rPr lang="ru-RU" sz="3600" dirty="0"/>
              <a:t> газетах «Красная Армия», «За честь </a:t>
            </a:r>
            <a:r>
              <a:rPr lang="ru-RU" sz="3600" dirty="0" err="1"/>
              <a:t>Батьківщини</a:t>
            </a:r>
            <a:r>
              <a:rPr lang="ru-RU" sz="3600" dirty="0"/>
              <a:t>», і в </a:t>
            </a:r>
            <a:r>
              <a:rPr lang="ru-RU" sz="3600" dirty="0" err="1"/>
              <a:t>партизанській</a:t>
            </a:r>
            <a:r>
              <a:rPr lang="ru-RU" sz="3600" dirty="0"/>
              <a:t> </a:t>
            </a:r>
            <a:r>
              <a:rPr lang="ru-RU" sz="3600" dirty="0" err="1"/>
              <a:t>газеті</a:t>
            </a:r>
            <a:r>
              <a:rPr lang="ru-RU" sz="3600" dirty="0"/>
              <a:t> «За </a:t>
            </a:r>
            <a:r>
              <a:rPr lang="ru-RU" sz="3600" dirty="0" err="1"/>
              <a:t>Радянську</a:t>
            </a:r>
            <a:r>
              <a:rPr lang="ru-RU" sz="3600" dirty="0"/>
              <a:t> </a:t>
            </a:r>
            <a:r>
              <a:rPr lang="ru-RU" sz="3600" dirty="0" err="1"/>
              <a:t>Україну</a:t>
            </a:r>
            <a:r>
              <a:rPr lang="ru-RU" sz="3600" dirty="0"/>
              <a:t>».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xmlns="" val="105068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Autofit/>
          </a:bodyPr>
          <a:lstStyle/>
          <a:p>
            <a:r>
              <a:rPr lang="ru-RU" sz="4000" dirty="0" err="1"/>
              <a:t>Після</a:t>
            </a:r>
            <a:r>
              <a:rPr lang="ru-RU" sz="4000" dirty="0"/>
              <a:t> </a:t>
            </a:r>
            <a:r>
              <a:rPr lang="ru-RU" sz="4000" dirty="0" err="1"/>
              <a:t>війни</a:t>
            </a:r>
            <a:r>
              <a:rPr lang="ru-RU" sz="4000" dirty="0"/>
              <a:t> </a:t>
            </a:r>
            <a:r>
              <a:rPr lang="ru-RU" sz="4000" dirty="0" err="1"/>
              <a:t>працював</a:t>
            </a:r>
            <a:r>
              <a:rPr lang="ru-RU" sz="4000" dirty="0"/>
              <a:t> </a:t>
            </a:r>
            <a:r>
              <a:rPr lang="ru-RU" sz="4000" dirty="0" err="1"/>
              <a:t>відповідальним</a:t>
            </a:r>
            <a:r>
              <a:rPr lang="ru-RU" sz="4000" dirty="0"/>
              <a:t> редактором журналу «</a:t>
            </a:r>
            <a:r>
              <a:rPr lang="ru-RU" sz="4000" dirty="0" err="1"/>
              <a:t>Дніпро</a:t>
            </a:r>
            <a:r>
              <a:rPr lang="ru-RU" sz="4000" dirty="0"/>
              <a:t>» (1944–1947). Депутат </a:t>
            </a:r>
            <a:r>
              <a:rPr lang="ru-RU" sz="4000" dirty="0" err="1"/>
              <a:t>Верховної</a:t>
            </a:r>
            <a:r>
              <a:rPr lang="ru-RU" sz="4000" dirty="0"/>
              <a:t> Ради УРСР 3-го та 4-го </a:t>
            </a:r>
            <a:r>
              <a:rPr lang="ru-RU" sz="4000" dirty="0" err="1"/>
              <a:t>скликань</a:t>
            </a:r>
            <a:r>
              <a:rPr lang="ru-RU" sz="4000" dirty="0"/>
              <a:t>. </a:t>
            </a:r>
            <a:r>
              <a:rPr lang="ru-RU" sz="4000" dirty="0" err="1"/>
              <a:t>Був</a:t>
            </a:r>
            <a:r>
              <a:rPr lang="ru-RU" sz="4000" dirty="0"/>
              <a:t> членом ВКП (б) (</a:t>
            </a:r>
            <a:r>
              <a:rPr lang="ru-RU" sz="4000" dirty="0" err="1"/>
              <a:t>від</a:t>
            </a:r>
            <a:r>
              <a:rPr lang="ru-RU" sz="4000" dirty="0"/>
              <a:t> 1943 року).</a:t>
            </a:r>
          </a:p>
          <a:p>
            <a:r>
              <a:rPr lang="ru-RU" sz="4000" dirty="0"/>
              <a:t>В 1960-х роках — голова </a:t>
            </a:r>
            <a:r>
              <a:rPr lang="ru-RU" sz="4000" dirty="0" err="1"/>
              <a:t>правління</a:t>
            </a:r>
            <a:r>
              <a:rPr lang="ru-RU" sz="4000" dirty="0"/>
              <a:t> </a:t>
            </a:r>
            <a:r>
              <a:rPr lang="ru-RU" sz="4000" dirty="0" err="1"/>
              <a:t>Українського</a:t>
            </a:r>
            <a:r>
              <a:rPr lang="ru-RU" sz="4000" dirty="0"/>
              <a:t> </a:t>
            </a:r>
            <a:r>
              <a:rPr lang="ru-RU" sz="4000" dirty="0" err="1"/>
              <a:t>громадського</a:t>
            </a:r>
            <a:r>
              <a:rPr lang="ru-RU" sz="4000" dirty="0"/>
              <a:t> </a:t>
            </a:r>
            <a:r>
              <a:rPr lang="ru-RU" sz="4000" dirty="0" err="1"/>
              <a:t>відділення</a:t>
            </a:r>
            <a:r>
              <a:rPr lang="ru-RU" sz="4000" dirty="0"/>
              <a:t> Агентства </a:t>
            </a:r>
            <a:r>
              <a:rPr lang="ru-RU" sz="4000" dirty="0" err="1"/>
              <a:t>преси</a:t>
            </a:r>
            <a:r>
              <a:rPr lang="ru-RU" sz="4000" dirty="0"/>
              <a:t> «</a:t>
            </a:r>
            <a:r>
              <a:rPr lang="ru-RU" sz="4000" dirty="0" err="1"/>
              <a:t>Новини</a:t>
            </a:r>
            <a:r>
              <a:rPr lang="ru-RU" sz="4000" dirty="0"/>
              <a:t>».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xmlns="" val="333567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r>
              <a:rPr lang="uk-UA" dirty="0"/>
              <a:t>У 1930 р. Андрій Малишко надрукував перші вірші в журналах «Молодий більшовик» та «Глобус».</a:t>
            </a:r>
          </a:p>
          <a:p>
            <a:r>
              <a:rPr lang="ru-RU" dirty="0"/>
              <a:t>У 1941 — 1944 </a:t>
            </a:r>
            <a:r>
              <a:rPr lang="ru-RU" dirty="0" err="1"/>
              <a:t>pp</a:t>
            </a:r>
            <a:r>
              <a:rPr lang="ru-RU" dirty="0"/>
              <a:t>. поет служив </a:t>
            </a:r>
            <a:r>
              <a:rPr lang="ru-RU" dirty="0" err="1"/>
              <a:t>військовим</a:t>
            </a:r>
            <a:r>
              <a:rPr lang="ru-RU" dirty="0"/>
              <a:t> </a:t>
            </a:r>
            <a:r>
              <a:rPr lang="ru-RU" dirty="0" err="1"/>
              <a:t>кореспондентом</a:t>
            </a:r>
            <a:r>
              <a:rPr lang="ru-RU" dirty="0"/>
              <a:t> де </a:t>
            </a:r>
            <a:r>
              <a:rPr lang="ru-RU" dirty="0" err="1"/>
              <a:t>виступав</a:t>
            </a:r>
            <a:r>
              <a:rPr lang="ru-RU" dirty="0"/>
              <a:t> і як поет, і як </a:t>
            </a:r>
            <a:r>
              <a:rPr lang="ru-RU" dirty="0" err="1"/>
              <a:t>публіцист</a:t>
            </a:r>
            <a:r>
              <a:rPr lang="ru-RU" dirty="0"/>
              <a:t>; </a:t>
            </a:r>
            <a:r>
              <a:rPr lang="ru-RU" dirty="0" err="1"/>
              <a:t>видав</a:t>
            </a:r>
            <a:r>
              <a:rPr lang="ru-RU" dirty="0"/>
              <a:t> </a:t>
            </a:r>
            <a:r>
              <a:rPr lang="ru-RU" dirty="0" err="1"/>
              <a:t>сім</a:t>
            </a:r>
            <a:r>
              <a:rPr lang="ru-RU" dirty="0"/>
              <a:t> </a:t>
            </a:r>
            <a:r>
              <a:rPr lang="ru-RU" dirty="0" err="1"/>
              <a:t>збірок</a:t>
            </a:r>
            <a:r>
              <a:rPr lang="ru-RU" dirty="0"/>
              <a:t> </a:t>
            </a:r>
            <a:r>
              <a:rPr lang="ru-RU" dirty="0" err="1"/>
              <a:t>поезій</a:t>
            </a:r>
            <a:r>
              <a:rPr lang="ru-RU" dirty="0"/>
              <a:t>: «До бою вставайте!» (1941), «</a:t>
            </a:r>
            <a:r>
              <a:rPr lang="ru-RU" dirty="0" err="1"/>
              <a:t>Україно</a:t>
            </a:r>
            <a:r>
              <a:rPr lang="ru-RU" dirty="0"/>
              <a:t> моя!» (1942, </a:t>
            </a:r>
            <a:r>
              <a:rPr lang="ru-RU" dirty="0" err="1"/>
              <a:t>виходила</a:t>
            </a:r>
            <a:r>
              <a:rPr lang="ru-RU" dirty="0"/>
              <a:t> </a:t>
            </a:r>
            <a:r>
              <a:rPr lang="ru-RU" dirty="0" err="1"/>
              <a:t>двічі</a:t>
            </a:r>
            <a:r>
              <a:rPr lang="ru-RU" dirty="0"/>
              <a:t>), «</a:t>
            </a:r>
            <a:r>
              <a:rPr lang="ru-RU" dirty="0" err="1"/>
              <a:t>Понад</a:t>
            </a:r>
            <a:r>
              <a:rPr lang="ru-RU" dirty="0"/>
              <a:t> </a:t>
            </a:r>
            <a:r>
              <a:rPr lang="ru-RU" dirty="0" err="1"/>
              <a:t>пожари</a:t>
            </a:r>
            <a:r>
              <a:rPr lang="ru-RU" dirty="0"/>
              <a:t>» (1942), «Слово о полку» (1943), «Битва» (1943), «Полонянка» (1944),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21732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r>
              <a:rPr lang="uk-UA" sz="3600" dirty="0"/>
              <a:t>Упродовж 1935–1940 років видав збірки: «Батьківщина» (1936), «Лірика», «З книги життя» (1938), «Народження синів» (1939), «Листи червоноармійця Опанаса Байди», «Березень», «</a:t>
            </a:r>
            <a:r>
              <a:rPr lang="uk-UA" sz="3600" dirty="0" err="1"/>
              <a:t>Зоревідні</a:t>
            </a:r>
            <a:r>
              <a:rPr lang="uk-UA" sz="3600" dirty="0"/>
              <a:t>», «Жайворонки» (усі — 1940). У цей же період написав поеми «Трипілля» (надруковано лише уривки), «Ярина», «Кармалюк», «Дума про козака Данила».</a:t>
            </a:r>
          </a:p>
        </p:txBody>
      </p:sp>
    </p:spTree>
    <p:extLst>
      <p:ext uri="{BB962C8B-B14F-4D97-AF65-F5344CB8AC3E}">
        <p14:creationId xmlns:p14="http://schemas.microsoft.com/office/powerpoint/2010/main" xmlns="" val="127063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ru-RU" sz="4000" dirty="0"/>
              <a:t>За поему «Прометей» </a:t>
            </a:r>
            <a:r>
              <a:rPr lang="ru-RU" sz="4000" dirty="0" err="1"/>
              <a:t>Малишко</a:t>
            </a:r>
            <a:r>
              <a:rPr lang="ru-RU" sz="4000" dirty="0"/>
              <a:t> </a:t>
            </a:r>
            <a:r>
              <a:rPr lang="ru-RU" sz="4000" dirty="0" err="1"/>
              <a:t>отримав</a:t>
            </a:r>
            <a:r>
              <a:rPr lang="ru-RU" sz="4000" dirty="0"/>
              <a:t> у 1947 р. </a:t>
            </a:r>
            <a:r>
              <a:rPr lang="ru-RU" sz="4000" dirty="0" err="1"/>
              <a:t>Сталінську</a:t>
            </a:r>
            <a:r>
              <a:rPr lang="ru-RU" sz="4000" dirty="0"/>
              <a:t> </a:t>
            </a:r>
            <a:r>
              <a:rPr lang="ru-RU" sz="4000" dirty="0" err="1"/>
              <a:t>премію</a:t>
            </a:r>
            <a:r>
              <a:rPr lang="ru-RU" sz="4000" dirty="0"/>
              <a:t>. У 1950 р. </a:t>
            </a:r>
            <a:r>
              <a:rPr lang="ru-RU" sz="4000" dirty="0" err="1"/>
              <a:t>з'явилась</a:t>
            </a:r>
            <a:r>
              <a:rPr lang="ru-RU" sz="4000" dirty="0"/>
              <a:t> </a:t>
            </a:r>
            <a:r>
              <a:rPr lang="ru-RU" sz="4000" dirty="0" err="1"/>
              <a:t>збірка</a:t>
            </a:r>
            <a:r>
              <a:rPr lang="ru-RU" sz="4000" dirty="0"/>
              <a:t> «За </a:t>
            </a:r>
            <a:r>
              <a:rPr lang="ru-RU" sz="4000" dirty="0" err="1"/>
              <a:t>синім</a:t>
            </a:r>
            <a:r>
              <a:rPr lang="ru-RU" sz="4000" dirty="0"/>
              <a:t> морем», написана </a:t>
            </a:r>
            <a:r>
              <a:rPr lang="ru-RU" sz="4000" dirty="0" err="1"/>
              <a:t>після</a:t>
            </a:r>
            <a:r>
              <a:rPr lang="ru-RU" sz="4000" dirty="0"/>
              <a:t> </a:t>
            </a:r>
            <a:r>
              <a:rPr lang="ru-RU" sz="4000" dirty="0" err="1"/>
              <a:t>відвідин</a:t>
            </a:r>
            <a:r>
              <a:rPr lang="ru-RU" sz="4000" dirty="0"/>
              <a:t> </a:t>
            </a:r>
            <a:r>
              <a:rPr lang="ru-RU" sz="4000" dirty="0" err="1"/>
              <a:t>поетом</a:t>
            </a:r>
            <a:r>
              <a:rPr lang="ru-RU" sz="4000" dirty="0"/>
              <a:t> </a:t>
            </a:r>
            <a:r>
              <a:rPr lang="ru-RU" sz="4000" dirty="0" err="1"/>
              <a:t>Канади</a:t>
            </a:r>
            <a:r>
              <a:rPr lang="ru-RU" sz="4000" dirty="0"/>
              <a:t> та США разом з </a:t>
            </a:r>
            <a:r>
              <a:rPr lang="ru-RU" sz="4000" dirty="0" err="1"/>
              <a:t>групою</a:t>
            </a:r>
            <a:r>
              <a:rPr lang="ru-RU" sz="4000" dirty="0"/>
              <a:t> </a:t>
            </a:r>
            <a:r>
              <a:rPr lang="ru-RU" sz="4000" dirty="0" err="1"/>
              <a:t>діячів</a:t>
            </a:r>
            <a:r>
              <a:rPr lang="ru-RU" sz="4000" dirty="0"/>
              <a:t> </a:t>
            </a:r>
            <a:r>
              <a:rPr lang="ru-RU" sz="4000" dirty="0" err="1"/>
              <a:t>культури</a:t>
            </a:r>
            <a:r>
              <a:rPr lang="ru-RU" sz="4000" dirty="0"/>
              <a:t>. </a:t>
            </a:r>
            <a:r>
              <a:rPr lang="ru-RU" sz="4000" dirty="0" err="1"/>
              <a:t>Наступного</a:t>
            </a:r>
            <a:r>
              <a:rPr lang="ru-RU" sz="4000" dirty="0"/>
              <a:t> року </a:t>
            </a:r>
            <a:r>
              <a:rPr lang="ru-RU" sz="4000" dirty="0" err="1"/>
              <a:t>він</a:t>
            </a:r>
            <a:r>
              <a:rPr lang="ru-RU" sz="4000" dirty="0"/>
              <a:t> </a:t>
            </a:r>
            <a:r>
              <a:rPr lang="ru-RU" sz="4000" dirty="0" err="1"/>
              <a:t>отримав</a:t>
            </a:r>
            <a:r>
              <a:rPr lang="ru-RU" sz="4000" dirty="0"/>
              <a:t> за </a:t>
            </a:r>
            <a:r>
              <a:rPr lang="ru-RU" sz="4000" dirty="0" err="1"/>
              <a:t>неї</a:t>
            </a:r>
            <a:r>
              <a:rPr lang="ru-RU" sz="4000" dirty="0"/>
              <a:t> </a:t>
            </a:r>
            <a:r>
              <a:rPr lang="ru-RU" sz="4000" dirty="0" err="1"/>
              <a:t>Сталінську</a:t>
            </a:r>
            <a:r>
              <a:rPr lang="ru-RU" sz="4000" dirty="0"/>
              <a:t> </a:t>
            </a:r>
            <a:r>
              <a:rPr lang="ru-RU" sz="4000" dirty="0" err="1"/>
              <a:t>премію</a:t>
            </a:r>
            <a:r>
              <a:rPr lang="ru-RU" sz="4000" dirty="0"/>
              <a:t>.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xmlns="" val="112169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Новий і чи не найпродуктивніший етап у творчості поета починається із середини 50-х </a:t>
            </a:r>
            <a:r>
              <a:rPr lang="en-US" dirty="0"/>
              <a:t>pp. </a:t>
            </a:r>
            <a:r>
              <a:rPr lang="uk-UA" dirty="0"/>
              <a:t>У збірці «Що записано мною» (1956) містяться тексти відомих пісень: «Знову цвітуть каштани», «Пісня про Київ», «Як на дальнім небосхилі»; у збірці «Серце моєї матері» (1959) — «Пісня про рушник», «Ми </a:t>
            </a:r>
            <a:r>
              <a:rPr lang="uk-UA" dirty="0" err="1"/>
              <a:t>підем</a:t>
            </a:r>
            <a:r>
              <a:rPr lang="uk-UA" dirty="0"/>
              <a:t>, де трави похилі»; у збірці «Полудень віку» (1960) — «Вчителька» тощо. У їх озвученні поету допомагали такі музичні корифеї, як брати Георгій і Платон Майбороди, Лев Ревуцький, Пилип Козицький, Михайло </a:t>
            </a:r>
            <a:r>
              <a:rPr lang="uk-UA" dirty="0" err="1"/>
              <a:t>Вериківський</a:t>
            </a:r>
            <a:r>
              <a:rPr lang="uk-UA" dirty="0"/>
              <a:t>, Андрій </a:t>
            </a:r>
            <a:r>
              <a:rPr lang="uk-UA" dirty="0" err="1"/>
              <a:t>Штогаренко</a:t>
            </a:r>
            <a:r>
              <a:rPr lang="uk-UA" dirty="0"/>
              <a:t>, Сергій Козак, Олександр Білаш.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94977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ru-RU" sz="4400" dirty="0" err="1" smtClean="0"/>
              <a:t>Протягом</a:t>
            </a:r>
            <a:r>
              <a:rPr lang="ru-RU" sz="4400" dirty="0" smtClean="0"/>
              <a:t> </a:t>
            </a:r>
            <a:r>
              <a:rPr lang="ru-RU" sz="4400" dirty="0"/>
              <a:t>1961–1970 </a:t>
            </a:r>
            <a:r>
              <a:rPr lang="ru-RU" sz="4400" dirty="0" err="1"/>
              <a:t>років</a:t>
            </a:r>
            <a:r>
              <a:rPr lang="ru-RU" sz="4400" dirty="0"/>
              <a:t> </a:t>
            </a:r>
            <a:r>
              <a:rPr lang="ru-RU" sz="4400" dirty="0" err="1"/>
              <a:t>вийшли</a:t>
            </a:r>
            <a:r>
              <a:rPr lang="ru-RU" sz="4400" dirty="0"/>
              <a:t> </a:t>
            </a:r>
            <a:r>
              <a:rPr lang="ru-RU" sz="4400" dirty="0" err="1"/>
              <a:t>збірки</a:t>
            </a:r>
            <a:r>
              <a:rPr lang="ru-RU" sz="4400" dirty="0"/>
              <a:t> «</a:t>
            </a:r>
            <a:r>
              <a:rPr lang="ru-RU" sz="4400" dirty="0" err="1"/>
              <a:t>Листи</a:t>
            </a:r>
            <a:r>
              <a:rPr lang="ru-RU" sz="4400" dirty="0"/>
              <a:t> на </a:t>
            </a:r>
            <a:r>
              <a:rPr lang="ru-RU" sz="4400" dirty="0" err="1"/>
              <a:t>світанні</a:t>
            </a:r>
            <a:r>
              <a:rPr lang="ru-RU" sz="4400" dirty="0"/>
              <a:t>» (1961), «</a:t>
            </a:r>
            <a:r>
              <a:rPr lang="ru-RU" sz="4400" dirty="0" err="1"/>
              <a:t>Прозорість</a:t>
            </a:r>
            <a:r>
              <a:rPr lang="ru-RU" sz="4400" dirty="0"/>
              <a:t>» (1962), «Дорога </a:t>
            </a:r>
            <a:r>
              <a:rPr lang="ru-RU" sz="4400" dirty="0" err="1"/>
              <a:t>під</a:t>
            </a:r>
            <a:r>
              <a:rPr lang="ru-RU" sz="4400" dirty="0"/>
              <a:t> яворами» (1964), «Рута» (1966), «</a:t>
            </a:r>
            <a:r>
              <a:rPr lang="ru-RU" sz="4400" dirty="0" err="1"/>
              <a:t>Синій</a:t>
            </a:r>
            <a:r>
              <a:rPr lang="ru-RU" sz="4400" dirty="0"/>
              <a:t> </a:t>
            </a:r>
            <a:r>
              <a:rPr lang="ru-RU" sz="4400" dirty="0" err="1"/>
              <a:t>літопис</a:t>
            </a:r>
            <a:r>
              <a:rPr lang="ru-RU" sz="4400" dirty="0"/>
              <a:t>» (1968), «</a:t>
            </a:r>
            <a:r>
              <a:rPr lang="ru-RU" sz="4400" dirty="0" err="1"/>
              <a:t>Серпень</a:t>
            </a:r>
            <a:r>
              <a:rPr lang="ru-RU" sz="4400" dirty="0"/>
              <a:t> </a:t>
            </a:r>
            <a:r>
              <a:rPr lang="ru-RU" sz="4400" dirty="0" err="1"/>
              <a:t>душі</a:t>
            </a:r>
            <a:r>
              <a:rPr lang="ru-RU" sz="4400" dirty="0"/>
              <a:t> </a:t>
            </a:r>
            <a:r>
              <a:rPr lang="ru-RU" sz="4400" dirty="0" err="1"/>
              <a:t>моєї</a:t>
            </a:r>
            <a:r>
              <a:rPr lang="ru-RU" sz="4400" dirty="0"/>
              <a:t>» (1970).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xmlns="" val="423108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</TotalTime>
  <Words>611</Words>
  <Application>Microsoft Office PowerPoint</Application>
  <PresentationFormat>Экран (4:3)</PresentationFormat>
  <Paragraphs>15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АНДРІЙ МАЛИШКО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Кінематографічні роботи</vt:lpstr>
      <vt:lpstr>Презентацію виконав учень 7-Б класу КНВК Воротинцев Артем</vt:lpstr>
      <vt:lpstr>ДЯКУЮ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АНДРІЙ МАЛИНКО</dc:title>
  <dc:creator>Люба</dc:creator>
  <cp:lastModifiedBy>Edison</cp:lastModifiedBy>
  <cp:revision>2</cp:revision>
  <dcterms:created xsi:type="dcterms:W3CDTF">2013-03-14T17:19:02Z</dcterms:created>
  <dcterms:modified xsi:type="dcterms:W3CDTF">2015-03-07T13:25:53Z</dcterms:modified>
</cp:coreProperties>
</file>