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E1B95B-7628-462D-934C-10E17EFFC9D7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78CB3EC-B05A-49D9-BE41-69FBEC89D3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5656" y="980728"/>
            <a:ext cx="5040560" cy="230832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rabic Typesetting" pitchFamily="66" charset="-78"/>
              </a:rPr>
              <a:t>Іван Багряний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332656"/>
            <a:ext cx="4681090" cy="76944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Юні  роки письменника 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  <p:pic>
        <p:nvPicPr>
          <p:cNvPr id="3" name="Picture 12" descr="195-19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052736"/>
            <a:ext cx="3175000" cy="434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251520" y="1340768"/>
            <a:ext cx="5181600" cy="51054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Майбутній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письменник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народився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19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вересня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(за старим стилем) 1906 року в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місті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 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Охтирка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 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сім'ї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муляра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Павла Петровича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Лозов'яги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Мати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майбутнього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письменника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—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Євдокія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Іванівна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Кривуша — походила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із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заможного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селянського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роду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із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села 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Куземин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 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біля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Охтирки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 В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сім'ї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крім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виховувалися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також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син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Федір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дочка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Єлизавета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	У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шестирічному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віці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почав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навчатися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в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церковнопарафіяльній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школі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потім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закінчив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Охтирці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вищу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початкову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школу. 1920 року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хлопець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вступив до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технічної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школи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слюсарного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ремесла,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потім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 — до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Краснопільської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школи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художньо-керамічного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sz="2400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профілю</a:t>
            </a:r>
            <a:r>
              <a:rPr kumimoji="0" lang="ru-RU" sz="24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9792" y="0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Становлення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908720"/>
            <a:ext cx="612068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1925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працював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Кам'янці-Подільському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ілюстратором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газеті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Червоний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кордон»,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надрукував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свої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перші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вірші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Того ж 1925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псевдонімом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І.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Полярний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видав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Охтирці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невеличку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збірку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Чорні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силуети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П'ять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оповідань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1926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вступив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Київського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художнього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інституту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(КХІ),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якого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через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матеріальну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скруту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упереджене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ставлення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керівництва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закінчити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вдалося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Навчаючись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КХІ,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виходить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спілки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«Плуг»,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вступає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опозиційного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літературного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об'єднання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МАРС («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Майстерня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революційного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слова»), де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зближується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самовимогливими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митцями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слова: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Валер'яном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Підмогильним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Євгеном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Плужником, Борисом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Антоненком-Давидовичем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Григорієм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Косинкою,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Тодосем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Осьмачкою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яких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пізніше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було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піддано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нищівній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критиці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боку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офіційної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радянської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критики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всіляко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переслідувано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Саме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цей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період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активно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працював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друкувався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журналах «Глобус»,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Всесвіт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Життя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революція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Червоний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шлях»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У 1920-х роках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видає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низку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поетичних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творів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збірку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віршів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«До меж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заказаних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поеми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Монголія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та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Ave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Марія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невдозі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заборонена цензурою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вилучена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книготоргівлі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),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п'єсу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Бузок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графоманів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1930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побачив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світ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роман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віршах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Скелька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Офіційною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реакцією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роман стала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стаття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О.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Правдюка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Куркульським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шляхом»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журналі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«Критика», де автор говорить: «…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самого початку поет став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співцем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куркульської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ідеології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сьогодні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залишається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таким…»</a:t>
            </a:r>
          </a:p>
        </p:txBody>
      </p:sp>
      <p:pic>
        <p:nvPicPr>
          <p:cNvPr id="5" name="Picture 15" descr="129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512" y="980728"/>
            <a:ext cx="2505075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4801314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В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ув'язненні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 та на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засланні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1196752"/>
            <a:ext cx="6462464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16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квітня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1932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заарештували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Харкові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звинуватили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проведенні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контрреволюційної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агітації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за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допомогою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літературних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творів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таких як поема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Ave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Maria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історичний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роман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Скелька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поеми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Тінь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«Вандея»,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Гутенберг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соціальна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сатира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Батіг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пробув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11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місяців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камері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одиночного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ув'язнення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внутрішній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тюрмі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ГПУ. А 25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жовтня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1932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звільнили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з-під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варти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три роки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відправили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спецпоселень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Далекого Сходу.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період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перебування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Багряного на Далекому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Сході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1932—1937 роках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мало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відомостей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Охотське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море, тайга,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життя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серед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українців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Зеленого Клину.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Утеча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арешт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дорозі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термін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(3 роки)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тепер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уже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таборі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БАМТАБу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Точних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даних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про час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повернення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Багряного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заслання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немає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: 16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червня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1938 року повторно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арештований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відсидів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Харківській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в'язниці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УГБ-НКВС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Холодній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горі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пред'являють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нове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звинувачення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учасника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навіть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керівника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націоналістичної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контрреволюційної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організації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Хоч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слідували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довгі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знущань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допитів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Акт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закінчення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слідства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26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березня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1939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висунутими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нього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обвинуваченнями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І.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підписав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1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квітня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1940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прийнято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постанову,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якій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відзначалося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що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всі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свідчення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контрреволюційну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діяльність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відносяться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1928 — 1932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за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що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уже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засуджений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а «…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інших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даних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антирадянську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діяльність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Багряного-Лозов'ягіна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слідством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добуто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Хворий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знесилений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повертається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Охтирку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	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Автобіографічні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подробиці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про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п'ять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життя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арешт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тортури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втечу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заслання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повернення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батькіщину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письменник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використав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романі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«Сад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Гетсиманський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</a:t>
            </a:r>
          </a:p>
        </p:txBody>
      </p:sp>
      <p:pic>
        <p:nvPicPr>
          <p:cNvPr id="4" name="Picture 6" descr="ba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512" y="620688"/>
            <a:ext cx="1889125" cy="3124200"/>
          </a:xfrm>
          <a:prstGeom prst="rect">
            <a:avLst/>
          </a:prstGeom>
        </p:spPr>
      </p:pic>
      <p:pic>
        <p:nvPicPr>
          <p:cNvPr id="5" name="Picture 7" descr="pre11698274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39552" y="3212976"/>
            <a:ext cx="1931988" cy="2743200"/>
          </a:xfrm>
          <a:prstGeom prst="rect">
            <a:avLst/>
          </a:prstGeom>
          <a:gradFill rotWithShape="1">
            <a:gsLst>
              <a:gs pos="0">
                <a:schemeClr val="bg2">
                  <a:alpha val="64998"/>
                </a:schemeClr>
              </a:gs>
              <a:gs pos="100000">
                <a:srgbClr val="3B3B3B">
                  <a:alpha val="43999"/>
                </a:srgbClr>
              </a:gs>
            </a:gsLst>
            <a:lin ang="5400000" scaled="1"/>
          </a:gradFill>
          <a:ln w="76200">
            <a:solidFill>
              <a:schemeClr val="tx1"/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4572000" cy="98488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Під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 час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війни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268760"/>
            <a:ext cx="8208912" cy="5040560"/>
          </a:xfrm>
          <a:prstGeom prst="roundRect">
            <a:avLst>
              <a:gd name="adj" fmla="val 3302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71600" y="1412776"/>
            <a:ext cx="73448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2400" dirty="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Радянсько-німецька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війна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застала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письменника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Охтирці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одразу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пішов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українське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підпілля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передислокувався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Галичини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працював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референтурі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пропаганди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писав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пісні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патріотичні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теми,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статті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різноманітного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характеру,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малював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карикатури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плакати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агітаційного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призначення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Одночасно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брав участь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створенні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Української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Головної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Визвольної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Ради (УГВР),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розробці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її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програмових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документів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abriola" pitchFamily="82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Попри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таку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завантаженість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 покинув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літературу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працю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1944 року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написав один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із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найталановитіших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творів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роман «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Звіролови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(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згодом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відомий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як «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Тигролови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abriola" pitchFamily="82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січні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1944 написав,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перебуваючи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Тернополі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поему «</a:t>
            </a:r>
            <a:r>
              <a:rPr lang="ru-RU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Гуляй-Поле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0"/>
            <a:ext cx="2005677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В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еміграц</a:t>
            </a:r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ії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620688"/>
            <a:ext cx="5580112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100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1945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емігрував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Німеччини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Як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свідчить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«Листах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приятелів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Юрій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Лавріненко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„в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еміграції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теж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було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свободи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Не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менш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ніж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заборонами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перешкоджала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гітлерівська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Німеччина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сформуванню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політичної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еміграції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усілякими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розенбергівськими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штабами»,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яких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псувалися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компромітувалися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дуже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пристойні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люди.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пішов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Захід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еміграцію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через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оунівське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підпілля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“.</a:t>
            </a:r>
          </a:p>
          <a:p>
            <a:pPr>
              <a:lnSpc>
                <a:spcPct val="80000"/>
              </a:lnSpc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написав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брошуру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програмний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для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нього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памфлет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Чому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я не хочу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повертатися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до СРСР?», де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виклав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політичну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декларацію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національної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гідності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прав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людини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яка пережила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примусову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репатріацію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насильство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тортури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приниження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як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колишній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в'язень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остарбайтер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полонений,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позбавлений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власного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імені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логічно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обґрунтував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закономірність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еміграції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Радянського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Союзу —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батьківщини-мачухи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котра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пішла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 геноцид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проти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власного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народу. 1948 року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заснував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Українську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революційно-демократичну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партію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(УРДП)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звідтоді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цілих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17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років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—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самої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смерті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редагував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газету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Українські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».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Письменник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був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головою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Виконавчого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органу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Української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Національної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Ради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заступником президента УНР.</a:t>
            </a:r>
          </a:p>
          <a:p>
            <a:pPr>
              <a:lnSpc>
                <a:spcPct val="80000"/>
              </a:lnSpc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abriola" pitchFamily="82" charset="0"/>
            </a:endParaRPr>
          </a:p>
          <a:p>
            <a:pPr>
              <a:lnSpc>
                <a:spcPct val="80000"/>
              </a:lnSpc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	Помер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Багряний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25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серпня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1963 року.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Похований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місті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Новий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Ульм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Німеччина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)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цвинтарі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при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вулиці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Ройттір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Neu-Ulmer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Friedhof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an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der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Reuttier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Str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.). Могила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Івана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Багряного — перша могила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ліворуч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від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входу на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цвинтар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,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що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навпроти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вул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Фіннінгер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(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Finninger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Str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abriola" pitchFamily="82" charset="0"/>
              </a:rPr>
              <a:t>.).</a:t>
            </a:r>
          </a:p>
        </p:txBody>
      </p:sp>
      <p:pic>
        <p:nvPicPr>
          <p:cNvPr id="4" name="Picture 5" descr="аа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528" y="1124744"/>
            <a:ext cx="3024335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0"/>
            <a:ext cx="3677610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Вшанування пам'яті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620688"/>
            <a:ext cx="9144000" cy="34290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1965 року на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могилі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встановлено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пам'ятник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(скульптор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Леонід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Молодожанин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23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вересня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1996 року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Кабінет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Міністрів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видав постанову «Про 90-річчя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дня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народження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І. П. Багряного».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Організаційний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комітет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очолив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Леонід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Кравчук.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1996 року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засновано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Фундацію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імені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1996 року,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нагоди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90-річчя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дня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народження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письменника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засновано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премію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імені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Багряного.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Серед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її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перших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лауреатів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—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Дзюба.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1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серпня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2006 року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Верховна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Рада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відхилила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проект Постанови про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відзначення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100-річчя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дня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народження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видатного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українського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письменника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громадсько-політичного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діяча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непохитного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борця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за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незалежність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лауреата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Національної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премії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імені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Тараса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Шевченка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Багряного.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час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обговорення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думки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щодо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відзначення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ювілею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видатного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українського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письменника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розійшлися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Депутати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фракцій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«Наша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»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БЮТ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висловлювалися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за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вшанування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пам'яті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Багряного.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Депутати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фракцій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Партії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регіонів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, КПУ та СПУ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були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проти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 У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підсумку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за проект Постанови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проголосувало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всього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73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депутати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—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він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був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відхилений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15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вересня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2006 року Президент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Віктор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Ющенко видав Указ «Про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відзначення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100-річчя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від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дня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народження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Івана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Багряного».</a:t>
            </a:r>
          </a:p>
          <a:p>
            <a:pPr marL="274320" marR="0" lvl="0" indent="-274320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25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вересня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2007 року введено в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обіг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ювілейну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монету «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Іван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Багряний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»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із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серії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«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Видатні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особистості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України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»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номіналом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2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гривні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з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нейзильберу,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якість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— «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спеціальний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 </a:t>
            </a:r>
            <a:r>
              <a:rPr kumimoji="0" lang="ru-RU" i="0" u="none" strike="noStrike" kern="120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анциркулейтед</a:t>
            </a:r>
            <a:r>
              <a:rPr kumimoji="0" lang="ru-RU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Gabriola" pitchFamily="82" charset="0"/>
              </a:rPr>
              <a:t>», тираж — 35 000 штук у капсулах.</a:t>
            </a:r>
          </a:p>
        </p:txBody>
      </p:sp>
      <p:pic>
        <p:nvPicPr>
          <p:cNvPr id="4" name="Picture 4" descr="11907085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013176"/>
            <a:ext cx="51816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590" y="2413337"/>
            <a:ext cx="8380819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Дякую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за </a:t>
            </a:r>
            <a:r>
              <a:rPr lang="ru-RU" sz="7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увагу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/>
            </a:r>
            <a:b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</a:b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 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Виконала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Скакалова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Олександра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Script" pitchFamily="34" charset="0"/>
              </a:rPr>
              <a:t> 11-А</a:t>
            </a:r>
            <a:endParaRPr lang="ru-RU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egoe Script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422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Sasha</dc:creator>
  <cp:lastModifiedBy>User</cp:lastModifiedBy>
  <cp:revision>7</cp:revision>
  <dcterms:created xsi:type="dcterms:W3CDTF">2013-11-06T15:51:54Z</dcterms:created>
  <dcterms:modified xsi:type="dcterms:W3CDTF">2014-06-05T20:55:17Z</dcterms:modified>
</cp:coreProperties>
</file>