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72C5-4530-423F-A020-16AE98AA51C4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86D7F-D7D4-47D2-B208-DDA4590D84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658615"/>
          </a:xfrm>
        </p:spPr>
        <p:txBody>
          <a:bodyPr>
            <a:normAutofit fontScale="90000"/>
          </a:bodyPr>
          <a:lstStyle/>
          <a:p>
            <a:r>
              <a:rPr lang="uk-UA" sz="7200" i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Тарас Шевченко – художник</a:t>
            </a:r>
            <a:endParaRPr lang="ru-RU" sz="7200" i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6632"/>
            <a:ext cx="4954905" cy="594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60932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“Портрет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Б. Х.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Мініха”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6632"/>
            <a:ext cx="4903470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02128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“Портрет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 О.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Румянцева”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1" y="116632"/>
            <a:ext cx="4968552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02128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“Портрет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невідомої в коричневому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вбранні”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16632"/>
            <a:ext cx="4651410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602128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“Портрет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Й. Ф.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Рудзинського”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62000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87727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“Селянське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подвір</a:t>
            </a:r>
            <a:r>
              <a:rPr lang="en-US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762000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02128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“На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Орелі”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7620000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94928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“Хутір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620000" cy="567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58772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“Краєвид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en-US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яними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бабами”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6632"/>
            <a:ext cx="7488832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“Будинок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І. П. Котляревського в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Полтаві”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620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0932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Решетилівці”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20688"/>
            <a:ext cx="2160240" cy="21892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188640"/>
            <a:ext cx="6390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плеяди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Тарасові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Григоровичу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Шевченку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(1814–1861)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Поборником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полум’яною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поетичною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мистецькою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виражав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споконвічні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вільнолюбні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  Тарас Шевченко як художник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найпочесніших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образотворчому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прекрасно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5699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Обдарований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хлопчина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відчув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тягу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змалку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вуглинка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неабиякою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Малював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Малював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надворі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гостях...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сестра Катерина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панщини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впізнала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візерунками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розмальовані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долівка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призьба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Хлопець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любив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людей.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229200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Талант художника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проявився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Тараса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талант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припадають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1836–1837 роки,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малюнок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нас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Погруддя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Жіноча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голівка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самим автором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1830 роком.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юнацької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розпочалась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художника.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Шевченковому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доробку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над ними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кріпаком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продовжував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роботу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популярних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портретистів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відзначаються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невимушеністю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вдалою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композиційною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свіжістю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намаганням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психологічну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характеристику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Шевченко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побутового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жанру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основоположником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мистецтві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Особливо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хвилювало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художника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підневільне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трагічне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шкн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429000"/>
            <a:ext cx="3168352" cy="316835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3258" y="2780928"/>
            <a:ext cx="67223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6600" b="1" i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глар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2160240" cy="1872208"/>
          </a:xfrm>
          <a:prstGeom prst="rect">
            <a:avLst/>
          </a:prstGeom>
        </p:spPr>
      </p:pic>
      <p:pic>
        <p:nvPicPr>
          <p:cNvPr id="5" name="Рисунок 4" descr="нвгпа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509120"/>
            <a:ext cx="1656184" cy="2232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776" y="620688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1832 року пан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віддав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майстерню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найкращих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художників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Ширяєва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законтрактувавши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08920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Нестача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денного часу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заклопотаність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справжнім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художником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змушували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змальовувати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статуї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відбулась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перша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Тараса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земляком художником І.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Сошенком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зацікавився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обдарованим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юнаком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І.Сошенко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давав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художнику-початківцю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знайомив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видатними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діячами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 (Карлом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Брюлловим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Василем Григоровичем,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Олексієм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Венеціановим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Василем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Жуковським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Євгеном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Гребінкою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спільними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зусиллями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талановитого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кріпака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викуплено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кріпацтва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1843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Тарас Григорович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приїхав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наштовхнула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картин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“Живописна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природу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Повернувшись в Петербург,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завершує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альбом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“Живописна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пяа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2808312" cy="2304256"/>
          </a:xfrm>
          <a:prstGeom prst="rect">
            <a:avLst/>
          </a:prstGeom>
        </p:spPr>
      </p:pic>
      <p:pic>
        <p:nvPicPr>
          <p:cNvPr id="5" name="Рисунок 4" descr="imagаче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36912"/>
            <a:ext cx="2952328" cy="2304256"/>
          </a:xfrm>
          <a:prstGeom prst="rect">
            <a:avLst/>
          </a:prstGeom>
        </p:spPr>
      </p:pic>
      <p:pic>
        <p:nvPicPr>
          <p:cNvPr id="6" name="Рисунок 5" descr="каврг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708920"/>
            <a:ext cx="2448272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94116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“Дари</a:t>
            </a:r>
            <a:r>
              <a:rPr lang="uk-UA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Чигирині”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94116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“Старости”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494116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“Судна</a:t>
            </a:r>
            <a:r>
              <a:rPr lang="uk-UA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рада”</a:t>
            </a:r>
            <a:endParaRPr lang="ru-RU" sz="24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"/>
            <a:ext cx="7560840" cy="5949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602128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“Видубецький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монастир”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6632"/>
            <a:ext cx="7128792" cy="612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1653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“Казка”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6632"/>
            <a:ext cx="5832648" cy="5805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59492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“Портрет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Петра І”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6632"/>
            <a:ext cx="5400600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87727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“Портрет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Б. П.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Шереметєва”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6632"/>
            <a:ext cx="5328592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87727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“Портрет</a:t>
            </a:r>
            <a:r>
              <a:rPr lang="uk-UA" sz="32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 Д. </a:t>
            </a:r>
            <a:r>
              <a:rPr lang="uk-UA" sz="32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Меншикова”</a:t>
            </a:r>
            <a:endParaRPr lang="ru-RU" sz="3200" b="1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153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Тарас Шевченко – художник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Шевченко – художник</dc:title>
  <dc:creator>Admin</dc:creator>
  <cp:lastModifiedBy>Admin</cp:lastModifiedBy>
  <cp:revision>13</cp:revision>
  <dcterms:created xsi:type="dcterms:W3CDTF">2013-03-29T11:10:00Z</dcterms:created>
  <dcterms:modified xsi:type="dcterms:W3CDTF">2013-03-29T13:15:34Z</dcterms:modified>
</cp:coreProperties>
</file>