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17" autoAdjust="0"/>
  </p:normalViewPr>
  <p:slideViewPr>
    <p:cSldViewPr>
      <p:cViewPr>
        <p:scale>
          <a:sx n="98" d="100"/>
          <a:sy n="98" d="100"/>
        </p:scale>
        <p:origin x="-1356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41739-5203-47EF-88BA-9F96C01FC1B4}" type="doc">
      <dgm:prSet loTypeId="urn:microsoft.com/office/officeart/2005/8/layout/process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511F89-B52C-4362-BC65-BD5E402836A0}">
      <dgm:prSet/>
      <dgm:spPr/>
      <dgm:t>
        <a:bodyPr/>
        <a:lstStyle/>
        <a:p>
          <a:pPr rtl="0"/>
          <a:r>
            <a:rPr lang="uk-UA" dirty="0" smtClean="0"/>
            <a:t>Справжнє ім'я — </a:t>
          </a:r>
          <a:r>
            <a:rPr lang="uk-UA" b="1" dirty="0" smtClean="0"/>
            <a:t>Павло Михайлович Губенко</a:t>
          </a:r>
          <a:r>
            <a:rPr lang="uk-UA" dirty="0" smtClean="0"/>
            <a:t>.</a:t>
          </a:r>
          <a:endParaRPr lang="en-US" dirty="0"/>
        </a:p>
      </dgm:t>
    </dgm:pt>
    <dgm:pt modelId="{EF28DB0B-0271-4455-B42B-414744EC8409}" type="parTrans" cxnId="{D481D7D3-D9E4-47DD-B1B1-A7BFDD0A59A9}">
      <dgm:prSet/>
      <dgm:spPr/>
      <dgm:t>
        <a:bodyPr/>
        <a:lstStyle/>
        <a:p>
          <a:endParaRPr lang="ru-RU"/>
        </a:p>
      </dgm:t>
    </dgm:pt>
    <dgm:pt modelId="{9647327F-E666-4192-80A4-8B5BC60A45C7}" type="sibTrans" cxnId="{D481D7D3-D9E4-47DD-B1B1-A7BFDD0A59A9}">
      <dgm:prSet/>
      <dgm:spPr/>
      <dgm:t>
        <a:bodyPr/>
        <a:lstStyle/>
        <a:p>
          <a:endParaRPr lang="ru-RU"/>
        </a:p>
      </dgm:t>
    </dgm:pt>
    <dgm:pt modelId="{573BE9C2-C7C4-4066-999C-F32184AD5443}">
      <dgm:prSet/>
      <dgm:spPr/>
      <dgm:t>
        <a:bodyPr/>
        <a:lstStyle/>
        <a:p>
          <a:pPr rtl="0"/>
          <a:r>
            <a:rPr lang="uk-UA" dirty="0" smtClean="0"/>
            <a:t>Народився на </a:t>
          </a:r>
          <a:r>
            <a:rPr lang="uk-UA" b="1" dirty="0" smtClean="0"/>
            <a:t>хуторі </a:t>
          </a:r>
          <a:r>
            <a:rPr lang="uk-UA" b="1" dirty="0" err="1" smtClean="0"/>
            <a:t>Чечва</a:t>
          </a:r>
          <a:r>
            <a:rPr lang="uk-UA" b="1" dirty="0" smtClean="0"/>
            <a:t> </a:t>
          </a:r>
          <a:r>
            <a:rPr lang="uk-UA" dirty="0" smtClean="0"/>
            <a:t>біля містечка Грунь </a:t>
          </a:r>
          <a:r>
            <a:rPr lang="uk-UA" dirty="0" err="1" smtClean="0"/>
            <a:t>Зіньківського</a:t>
          </a:r>
          <a:r>
            <a:rPr lang="uk-UA" dirty="0" smtClean="0"/>
            <a:t> повіту на Полтавщині (нині Охтирський район Сумської області) в багатодітній (17 дітей) селянській сім'ї. </a:t>
          </a:r>
          <a:endParaRPr lang="en-US" dirty="0"/>
        </a:p>
      </dgm:t>
    </dgm:pt>
    <dgm:pt modelId="{37C8BEEF-636B-49C4-BB5A-291103136444}" type="parTrans" cxnId="{3EEAD96F-28C1-41B2-AAAF-A437999AB26A}">
      <dgm:prSet/>
      <dgm:spPr/>
      <dgm:t>
        <a:bodyPr/>
        <a:lstStyle/>
        <a:p>
          <a:endParaRPr lang="ru-RU"/>
        </a:p>
      </dgm:t>
    </dgm:pt>
    <dgm:pt modelId="{416BEBA0-10C9-45A0-AE34-EF30EDA4F923}" type="sibTrans" cxnId="{3EEAD96F-28C1-41B2-AAAF-A437999AB26A}">
      <dgm:prSet/>
      <dgm:spPr/>
      <dgm:t>
        <a:bodyPr/>
        <a:lstStyle/>
        <a:p>
          <a:endParaRPr lang="ru-RU"/>
        </a:p>
      </dgm:t>
    </dgm:pt>
    <dgm:pt modelId="{B12AE67A-2661-4E78-88FE-8425BC0FC167}">
      <dgm:prSet/>
      <dgm:spPr/>
      <dgm:t>
        <a:bodyPr/>
        <a:lstStyle/>
        <a:p>
          <a:pPr rtl="0"/>
          <a:r>
            <a:rPr lang="uk-UA" dirty="0" smtClean="0"/>
            <a:t>Закінчив початкову, потім двокласну школу в Зінькові, згодом продовжив навчання в </a:t>
          </a:r>
          <a:r>
            <a:rPr lang="uk-UA" b="1" dirty="0" smtClean="0"/>
            <a:t>Київській військово-фельдшерській школі</a:t>
          </a:r>
          <a:r>
            <a:rPr lang="uk-UA" dirty="0" smtClean="0"/>
            <a:t>, після закінчення якої (1907) </a:t>
          </a:r>
          <a:r>
            <a:rPr lang="uk-UA" b="1" dirty="0" smtClean="0"/>
            <a:t>працював фельдшером</a:t>
          </a:r>
          <a:r>
            <a:rPr lang="uk-UA" dirty="0" smtClean="0"/>
            <a:t> — спочатку в російській армії, а з часом — у хірургічному відділі</a:t>
          </a:r>
          <a:r>
            <a:rPr lang="en-US" dirty="0" smtClean="0"/>
            <a:t> </a:t>
          </a:r>
          <a:r>
            <a:rPr lang="uk-UA" dirty="0" smtClean="0"/>
            <a:t>лікарні Південно-Західних залізниць.</a:t>
          </a:r>
          <a:endParaRPr lang="en-US" dirty="0"/>
        </a:p>
      </dgm:t>
    </dgm:pt>
    <dgm:pt modelId="{E0903581-66A4-41C0-AF9C-C1EA6E0CBB9F}" type="parTrans" cxnId="{B9C22825-4624-43A4-86F6-7AC6898B5AEB}">
      <dgm:prSet/>
      <dgm:spPr/>
      <dgm:t>
        <a:bodyPr/>
        <a:lstStyle/>
        <a:p>
          <a:endParaRPr lang="ru-RU"/>
        </a:p>
      </dgm:t>
    </dgm:pt>
    <dgm:pt modelId="{018BCCD3-FCDD-415D-A58B-5B685522A700}" type="sibTrans" cxnId="{B9C22825-4624-43A4-86F6-7AC6898B5AEB}">
      <dgm:prSet/>
      <dgm:spPr/>
      <dgm:t>
        <a:bodyPr/>
        <a:lstStyle/>
        <a:p>
          <a:endParaRPr lang="ru-RU"/>
        </a:p>
      </dgm:t>
    </dgm:pt>
    <dgm:pt modelId="{B8F707C4-939E-4748-8FC9-2F98A39D0FDA}">
      <dgm:prSet/>
      <dgm:spPr/>
      <dgm:t>
        <a:bodyPr/>
        <a:lstStyle/>
        <a:p>
          <a:pPr rtl="0"/>
          <a:r>
            <a:rPr lang="ru-RU" dirty="0" err="1" smtClean="0"/>
            <a:t>Після</a:t>
          </a:r>
          <a:r>
            <a:rPr lang="ru-RU" dirty="0" smtClean="0"/>
            <a:t> </a:t>
          </a:r>
          <a:r>
            <a:rPr lang="ru-RU" dirty="0" err="1" smtClean="0"/>
            <a:t>громадянської</a:t>
          </a:r>
          <a:r>
            <a:rPr lang="ru-RU" dirty="0" smtClean="0"/>
            <a:t> </a:t>
          </a:r>
          <a:r>
            <a:rPr lang="ru-RU" dirty="0" err="1" smtClean="0"/>
            <a:t>війни</a:t>
          </a:r>
          <a:r>
            <a:rPr lang="ru-RU" dirty="0" smtClean="0"/>
            <a:t> </a:t>
          </a:r>
          <a:r>
            <a:rPr lang="ru-RU" dirty="0" err="1" smtClean="0"/>
            <a:t>працює</a:t>
          </a:r>
          <a:r>
            <a:rPr lang="ru-RU" dirty="0" smtClean="0"/>
            <a:t> в </a:t>
          </a:r>
          <a:r>
            <a:rPr lang="ru-RU" dirty="0" err="1" smtClean="0"/>
            <a:t>газеті</a:t>
          </a:r>
          <a:r>
            <a:rPr lang="ru-RU" dirty="0" smtClean="0"/>
            <a:t>, </a:t>
          </a:r>
          <a:r>
            <a:rPr lang="ru-RU" dirty="0" err="1" smtClean="0"/>
            <a:t>починає</a:t>
          </a:r>
          <a:r>
            <a:rPr lang="ru-RU" dirty="0" smtClean="0"/>
            <a:t> </a:t>
          </a:r>
          <a:r>
            <a:rPr lang="ru-RU" dirty="0" err="1" smtClean="0"/>
            <a:t>публікувати</a:t>
          </a:r>
          <a:r>
            <a:rPr lang="ru-RU" dirty="0" smtClean="0"/>
            <a:t> </a:t>
          </a:r>
          <a:r>
            <a:rPr lang="ru-RU" dirty="0" err="1" smtClean="0"/>
            <a:t>власні</a:t>
          </a:r>
          <a:r>
            <a:rPr lang="ru-RU" dirty="0" smtClean="0"/>
            <a:t> твори. Входив до </a:t>
          </a:r>
          <a:r>
            <a:rPr lang="ru-RU" dirty="0" err="1" smtClean="0"/>
            <a:t>літературних</a:t>
          </a:r>
          <a:r>
            <a:rPr lang="ru-RU" dirty="0" smtClean="0"/>
            <a:t> </a:t>
          </a:r>
          <a:r>
            <a:rPr lang="ru-RU" dirty="0" err="1" smtClean="0"/>
            <a:t>угруповань</a:t>
          </a:r>
          <a:r>
            <a:rPr lang="ru-RU" dirty="0" smtClean="0"/>
            <a:t> «</a:t>
          </a:r>
          <a:r>
            <a:rPr lang="ru-RU" b="1" dirty="0" smtClean="0"/>
            <a:t>Плуг</a:t>
          </a:r>
          <a:r>
            <a:rPr lang="ru-RU" dirty="0" smtClean="0"/>
            <a:t>» </a:t>
          </a:r>
          <a:r>
            <a:rPr lang="ru-RU" dirty="0" err="1" smtClean="0"/>
            <a:t>і</a:t>
          </a:r>
          <a:r>
            <a:rPr lang="ru-RU" dirty="0" smtClean="0"/>
            <a:t> «</a:t>
          </a:r>
          <a:r>
            <a:rPr lang="ru-RU" b="1" dirty="0" smtClean="0"/>
            <a:t>Гарт</a:t>
          </a:r>
          <a:r>
            <a:rPr lang="ru-RU" dirty="0" smtClean="0"/>
            <a:t>». З 1927 р. став </a:t>
          </a:r>
          <a:r>
            <a:rPr lang="ru-RU" dirty="0" err="1" smtClean="0"/>
            <a:t>головним</a:t>
          </a:r>
          <a:r>
            <a:rPr lang="ru-RU" dirty="0" smtClean="0"/>
            <a:t> редактором журналу «</a:t>
          </a:r>
          <a:r>
            <a:rPr lang="ru-RU" dirty="0" err="1" smtClean="0"/>
            <a:t>Перець</a:t>
          </a:r>
          <a:r>
            <a:rPr lang="ru-RU" dirty="0" smtClean="0"/>
            <a:t>». </a:t>
          </a:r>
          <a:endParaRPr lang="ru-RU" dirty="0"/>
        </a:p>
      </dgm:t>
    </dgm:pt>
    <dgm:pt modelId="{B5D415A1-86C0-4BB9-AB83-EF7C08983473}" type="parTrans" cxnId="{9C59891F-E42C-4387-A9F4-3C5EE81E83F9}">
      <dgm:prSet/>
      <dgm:spPr/>
      <dgm:t>
        <a:bodyPr/>
        <a:lstStyle/>
        <a:p>
          <a:endParaRPr lang="ru-RU"/>
        </a:p>
      </dgm:t>
    </dgm:pt>
    <dgm:pt modelId="{7D6E2D24-87CD-479A-8739-7FAB0AF54A77}" type="sibTrans" cxnId="{9C59891F-E42C-4387-A9F4-3C5EE81E83F9}">
      <dgm:prSet/>
      <dgm:spPr/>
      <dgm:t>
        <a:bodyPr/>
        <a:lstStyle/>
        <a:p>
          <a:endParaRPr lang="ru-RU"/>
        </a:p>
      </dgm:t>
    </dgm:pt>
    <dgm:pt modelId="{E48E913E-39DD-438D-AEBD-600E5F9E6781}">
      <dgm:prSet/>
      <dgm:spPr/>
      <dgm:t>
        <a:bodyPr/>
        <a:lstStyle/>
        <a:p>
          <a:pPr rtl="0"/>
          <a:r>
            <a:rPr lang="ru-RU" smtClean="0"/>
            <a:t>У </a:t>
          </a:r>
          <a:r>
            <a:rPr lang="ru-RU" dirty="0" smtClean="0"/>
            <a:t>1933 р. </a:t>
          </a:r>
          <a:r>
            <a:rPr lang="ru-RU" dirty="0" err="1" smtClean="0"/>
            <a:t>був</a:t>
          </a:r>
          <a:r>
            <a:rPr lang="ru-RU" dirty="0" smtClean="0"/>
            <a:t> </a:t>
          </a:r>
          <a:r>
            <a:rPr lang="ru-RU" dirty="0" err="1" smtClean="0"/>
            <a:t>репресований</a:t>
          </a:r>
          <a:r>
            <a:rPr lang="ru-RU" dirty="0" smtClean="0"/>
            <a:t> (за </a:t>
          </a:r>
          <a:r>
            <a:rPr lang="ru-RU" dirty="0" err="1" smtClean="0"/>
            <a:t>звинуваченням</a:t>
          </a:r>
          <a:r>
            <a:rPr lang="ru-RU" dirty="0" smtClean="0"/>
            <a:t> у замаху на </a:t>
          </a:r>
          <a:r>
            <a:rPr lang="ru-RU" dirty="0" err="1" smtClean="0"/>
            <a:t>Постишева</a:t>
          </a:r>
          <a:r>
            <a:rPr lang="ru-RU" dirty="0" smtClean="0"/>
            <a:t>), </a:t>
          </a:r>
          <a:r>
            <a:rPr lang="ru-RU" dirty="0" err="1" smtClean="0"/>
            <a:t>ув'язнений</a:t>
          </a:r>
          <a:r>
            <a:rPr lang="ru-RU" dirty="0" smtClean="0"/>
            <a:t> </a:t>
          </a:r>
          <a:r>
            <a:rPr lang="ru-RU" dirty="0" err="1" smtClean="0"/>
            <a:t>на</a:t>
          </a:r>
          <a:r>
            <a:rPr lang="ru-RU" dirty="0" smtClean="0"/>
            <a:t> 10 </a:t>
          </a:r>
          <a:r>
            <a:rPr lang="ru-RU" dirty="0" err="1" smtClean="0"/>
            <a:t>років</a:t>
          </a:r>
          <a:r>
            <a:rPr lang="ru-RU" dirty="0" smtClean="0"/>
            <a:t> у </a:t>
          </a:r>
          <a:r>
            <a:rPr lang="ru-RU" dirty="0" err="1" smtClean="0"/>
            <a:t>радянських</a:t>
          </a:r>
          <a:r>
            <a:rPr lang="ru-RU" dirty="0" smtClean="0"/>
            <a:t> таборах. </a:t>
          </a:r>
          <a:endParaRPr lang="ru-RU" dirty="0"/>
        </a:p>
      </dgm:t>
    </dgm:pt>
    <dgm:pt modelId="{0F1B085F-D12F-453E-BB45-87E2DFF9AFA3}" type="parTrans" cxnId="{4E6118E0-C36F-40D8-8364-84722A3A70C0}">
      <dgm:prSet/>
      <dgm:spPr/>
    </dgm:pt>
    <dgm:pt modelId="{1FE36948-2092-4C76-B56C-3ABD112E95D1}" type="sibTrans" cxnId="{4E6118E0-C36F-40D8-8364-84722A3A70C0}">
      <dgm:prSet/>
      <dgm:spPr/>
    </dgm:pt>
    <dgm:pt modelId="{57B6F0B8-D35E-428C-B341-E67C1B21F34B}" type="pres">
      <dgm:prSet presAssocID="{84641739-5203-47EF-88BA-9F96C01FC1B4}" presName="Name0" presStyleCnt="0">
        <dgm:presLayoutVars>
          <dgm:dir/>
          <dgm:animLvl val="lvl"/>
          <dgm:resizeHandles val="exact"/>
        </dgm:presLayoutVars>
      </dgm:prSet>
      <dgm:spPr/>
    </dgm:pt>
    <dgm:pt modelId="{3FBC7304-5FEF-40BD-8ED0-3E3045B00AB1}" type="pres">
      <dgm:prSet presAssocID="{E48E913E-39DD-438D-AEBD-600E5F9E6781}" presName="boxAndChildren" presStyleCnt="0"/>
      <dgm:spPr/>
    </dgm:pt>
    <dgm:pt modelId="{D6830372-7CE0-436B-8BB3-ECF13876B646}" type="pres">
      <dgm:prSet presAssocID="{E48E913E-39DD-438D-AEBD-600E5F9E6781}" presName="parentTextBox" presStyleLbl="node1" presStyleIdx="0" presStyleCnt="5"/>
      <dgm:spPr/>
    </dgm:pt>
    <dgm:pt modelId="{8C7827CC-1725-40AC-A5B1-E6A0DCBBAAF3}" type="pres">
      <dgm:prSet presAssocID="{7D6E2D24-87CD-479A-8739-7FAB0AF54A77}" presName="sp" presStyleCnt="0"/>
      <dgm:spPr/>
    </dgm:pt>
    <dgm:pt modelId="{336B21B9-02CD-41A8-A8DD-5A22F75C9453}" type="pres">
      <dgm:prSet presAssocID="{B8F707C4-939E-4748-8FC9-2F98A39D0FDA}" presName="arrowAndChildren" presStyleCnt="0"/>
      <dgm:spPr/>
    </dgm:pt>
    <dgm:pt modelId="{FD2EC437-54EF-475D-9E06-C499293A74E8}" type="pres">
      <dgm:prSet presAssocID="{B8F707C4-939E-4748-8FC9-2F98A39D0FDA}" presName="parentTextArrow" presStyleLbl="node1" presStyleIdx="1" presStyleCnt="5"/>
      <dgm:spPr/>
    </dgm:pt>
    <dgm:pt modelId="{B1DA2B02-CAA7-489C-9056-F278D796980C}" type="pres">
      <dgm:prSet presAssocID="{018BCCD3-FCDD-415D-A58B-5B685522A700}" presName="sp" presStyleCnt="0"/>
      <dgm:spPr/>
    </dgm:pt>
    <dgm:pt modelId="{C380F63D-9063-4B54-A9C7-AE84354D950C}" type="pres">
      <dgm:prSet presAssocID="{B12AE67A-2661-4E78-88FE-8425BC0FC167}" presName="arrowAndChildren" presStyleCnt="0"/>
      <dgm:spPr/>
    </dgm:pt>
    <dgm:pt modelId="{736359CE-0882-4D84-AEDF-161BB7614C36}" type="pres">
      <dgm:prSet presAssocID="{B12AE67A-2661-4E78-88FE-8425BC0FC167}" presName="parentTextArrow" presStyleLbl="node1" presStyleIdx="2" presStyleCnt="5"/>
      <dgm:spPr/>
    </dgm:pt>
    <dgm:pt modelId="{230E5169-6FEC-4A1D-9238-55255C9F99CD}" type="pres">
      <dgm:prSet presAssocID="{416BEBA0-10C9-45A0-AE34-EF30EDA4F923}" presName="sp" presStyleCnt="0"/>
      <dgm:spPr/>
    </dgm:pt>
    <dgm:pt modelId="{0D9F9FE9-A846-432F-B78A-FBBC6371564F}" type="pres">
      <dgm:prSet presAssocID="{573BE9C2-C7C4-4066-999C-F32184AD5443}" presName="arrowAndChildren" presStyleCnt="0"/>
      <dgm:spPr/>
    </dgm:pt>
    <dgm:pt modelId="{53B336A3-BBBB-46B9-9EF0-827C02EBAC55}" type="pres">
      <dgm:prSet presAssocID="{573BE9C2-C7C4-4066-999C-F32184AD5443}" presName="parentTextArrow" presStyleLbl="node1" presStyleIdx="3" presStyleCnt="5"/>
      <dgm:spPr/>
    </dgm:pt>
    <dgm:pt modelId="{A9887DBB-C6E4-4B26-AA5A-5061CA989103}" type="pres">
      <dgm:prSet presAssocID="{9647327F-E666-4192-80A4-8B5BC60A45C7}" presName="sp" presStyleCnt="0"/>
      <dgm:spPr/>
    </dgm:pt>
    <dgm:pt modelId="{AC5092E7-8F3D-4E54-B1B1-24EC2912A8EE}" type="pres">
      <dgm:prSet presAssocID="{08511F89-B52C-4362-BC65-BD5E402836A0}" presName="arrowAndChildren" presStyleCnt="0"/>
      <dgm:spPr/>
    </dgm:pt>
    <dgm:pt modelId="{8678914C-4CD9-41DD-9AAA-CF6F74BAAC69}" type="pres">
      <dgm:prSet presAssocID="{08511F89-B52C-4362-BC65-BD5E402836A0}" presName="parentTextArrow" presStyleLbl="node1" presStyleIdx="4" presStyleCnt="5"/>
      <dgm:spPr/>
    </dgm:pt>
  </dgm:ptLst>
  <dgm:cxnLst>
    <dgm:cxn modelId="{8161BEE2-0EE1-4117-BEC5-BBAB064E9359}" type="presOf" srcId="{E48E913E-39DD-438D-AEBD-600E5F9E6781}" destId="{D6830372-7CE0-436B-8BB3-ECF13876B646}" srcOrd="0" destOrd="0" presId="urn:microsoft.com/office/officeart/2005/8/layout/process4"/>
    <dgm:cxn modelId="{6B0CED71-C412-42DD-9FD0-4E0205192D70}" type="presOf" srcId="{573BE9C2-C7C4-4066-999C-F32184AD5443}" destId="{53B336A3-BBBB-46B9-9EF0-827C02EBAC55}" srcOrd="0" destOrd="0" presId="urn:microsoft.com/office/officeart/2005/8/layout/process4"/>
    <dgm:cxn modelId="{9C59891F-E42C-4387-A9F4-3C5EE81E83F9}" srcId="{84641739-5203-47EF-88BA-9F96C01FC1B4}" destId="{B8F707C4-939E-4748-8FC9-2F98A39D0FDA}" srcOrd="3" destOrd="0" parTransId="{B5D415A1-86C0-4BB9-AB83-EF7C08983473}" sibTransId="{7D6E2D24-87CD-479A-8739-7FAB0AF54A77}"/>
    <dgm:cxn modelId="{4E6118E0-C36F-40D8-8364-84722A3A70C0}" srcId="{84641739-5203-47EF-88BA-9F96C01FC1B4}" destId="{E48E913E-39DD-438D-AEBD-600E5F9E6781}" srcOrd="4" destOrd="0" parTransId="{0F1B085F-D12F-453E-BB45-87E2DFF9AFA3}" sibTransId="{1FE36948-2092-4C76-B56C-3ABD112E95D1}"/>
    <dgm:cxn modelId="{EDF6D6FE-BCEC-47AF-949A-F428AF9E2FC2}" type="presOf" srcId="{84641739-5203-47EF-88BA-9F96C01FC1B4}" destId="{57B6F0B8-D35E-428C-B341-E67C1B21F34B}" srcOrd="0" destOrd="0" presId="urn:microsoft.com/office/officeart/2005/8/layout/process4"/>
    <dgm:cxn modelId="{3EEAD96F-28C1-41B2-AAAF-A437999AB26A}" srcId="{84641739-5203-47EF-88BA-9F96C01FC1B4}" destId="{573BE9C2-C7C4-4066-999C-F32184AD5443}" srcOrd="1" destOrd="0" parTransId="{37C8BEEF-636B-49C4-BB5A-291103136444}" sibTransId="{416BEBA0-10C9-45A0-AE34-EF30EDA4F923}"/>
    <dgm:cxn modelId="{5B7AEFF7-285F-4A8C-9495-2F30BEC5ADE7}" type="presOf" srcId="{B12AE67A-2661-4E78-88FE-8425BC0FC167}" destId="{736359CE-0882-4D84-AEDF-161BB7614C36}" srcOrd="0" destOrd="0" presId="urn:microsoft.com/office/officeart/2005/8/layout/process4"/>
    <dgm:cxn modelId="{D481D7D3-D9E4-47DD-B1B1-A7BFDD0A59A9}" srcId="{84641739-5203-47EF-88BA-9F96C01FC1B4}" destId="{08511F89-B52C-4362-BC65-BD5E402836A0}" srcOrd="0" destOrd="0" parTransId="{EF28DB0B-0271-4455-B42B-414744EC8409}" sibTransId="{9647327F-E666-4192-80A4-8B5BC60A45C7}"/>
    <dgm:cxn modelId="{4C7FFDB0-F1C6-4900-B78A-FF941BF83168}" type="presOf" srcId="{08511F89-B52C-4362-BC65-BD5E402836A0}" destId="{8678914C-4CD9-41DD-9AAA-CF6F74BAAC69}" srcOrd="0" destOrd="0" presId="urn:microsoft.com/office/officeart/2005/8/layout/process4"/>
    <dgm:cxn modelId="{B9C22825-4624-43A4-86F6-7AC6898B5AEB}" srcId="{84641739-5203-47EF-88BA-9F96C01FC1B4}" destId="{B12AE67A-2661-4E78-88FE-8425BC0FC167}" srcOrd="2" destOrd="0" parTransId="{E0903581-66A4-41C0-AF9C-C1EA6E0CBB9F}" sibTransId="{018BCCD3-FCDD-415D-A58B-5B685522A700}"/>
    <dgm:cxn modelId="{294ED357-2CB1-4EA7-A341-04841C5E2C25}" type="presOf" srcId="{B8F707C4-939E-4748-8FC9-2F98A39D0FDA}" destId="{FD2EC437-54EF-475D-9E06-C499293A74E8}" srcOrd="0" destOrd="0" presId="urn:microsoft.com/office/officeart/2005/8/layout/process4"/>
    <dgm:cxn modelId="{3E19732B-5374-4995-9D77-78AAD7E75827}" type="presParOf" srcId="{57B6F0B8-D35E-428C-B341-E67C1B21F34B}" destId="{3FBC7304-5FEF-40BD-8ED0-3E3045B00AB1}" srcOrd="0" destOrd="0" presId="urn:microsoft.com/office/officeart/2005/8/layout/process4"/>
    <dgm:cxn modelId="{DA91D8E6-EC67-4730-9A5C-CA0C08BF9173}" type="presParOf" srcId="{3FBC7304-5FEF-40BD-8ED0-3E3045B00AB1}" destId="{D6830372-7CE0-436B-8BB3-ECF13876B646}" srcOrd="0" destOrd="0" presId="urn:microsoft.com/office/officeart/2005/8/layout/process4"/>
    <dgm:cxn modelId="{CC267CB7-D158-4826-BACD-7DF304FE1966}" type="presParOf" srcId="{57B6F0B8-D35E-428C-B341-E67C1B21F34B}" destId="{8C7827CC-1725-40AC-A5B1-E6A0DCBBAAF3}" srcOrd="1" destOrd="0" presId="urn:microsoft.com/office/officeart/2005/8/layout/process4"/>
    <dgm:cxn modelId="{BB99EC24-EE9A-4750-94C9-A9852604E7D9}" type="presParOf" srcId="{57B6F0B8-D35E-428C-B341-E67C1B21F34B}" destId="{336B21B9-02CD-41A8-A8DD-5A22F75C9453}" srcOrd="2" destOrd="0" presId="urn:microsoft.com/office/officeart/2005/8/layout/process4"/>
    <dgm:cxn modelId="{DD4A9D20-6DAE-4968-B627-44F44DD45E75}" type="presParOf" srcId="{336B21B9-02CD-41A8-A8DD-5A22F75C9453}" destId="{FD2EC437-54EF-475D-9E06-C499293A74E8}" srcOrd="0" destOrd="0" presId="urn:microsoft.com/office/officeart/2005/8/layout/process4"/>
    <dgm:cxn modelId="{53081BAC-85DF-4FFE-B344-F3E568284D38}" type="presParOf" srcId="{57B6F0B8-D35E-428C-B341-E67C1B21F34B}" destId="{B1DA2B02-CAA7-489C-9056-F278D796980C}" srcOrd="3" destOrd="0" presId="urn:microsoft.com/office/officeart/2005/8/layout/process4"/>
    <dgm:cxn modelId="{780C008E-E6FC-4A81-BDF7-083D920721EF}" type="presParOf" srcId="{57B6F0B8-D35E-428C-B341-E67C1B21F34B}" destId="{C380F63D-9063-4B54-A9C7-AE84354D950C}" srcOrd="4" destOrd="0" presId="urn:microsoft.com/office/officeart/2005/8/layout/process4"/>
    <dgm:cxn modelId="{EE292D8F-816D-4E90-8091-1A7576B7B59A}" type="presParOf" srcId="{C380F63D-9063-4B54-A9C7-AE84354D950C}" destId="{736359CE-0882-4D84-AEDF-161BB7614C36}" srcOrd="0" destOrd="0" presId="urn:microsoft.com/office/officeart/2005/8/layout/process4"/>
    <dgm:cxn modelId="{5696D3EE-7CA4-42C1-B010-10E37B88AA24}" type="presParOf" srcId="{57B6F0B8-D35E-428C-B341-E67C1B21F34B}" destId="{230E5169-6FEC-4A1D-9238-55255C9F99CD}" srcOrd="5" destOrd="0" presId="urn:microsoft.com/office/officeart/2005/8/layout/process4"/>
    <dgm:cxn modelId="{5A85D33F-F4B7-4197-991E-F4757CA91718}" type="presParOf" srcId="{57B6F0B8-D35E-428C-B341-E67C1B21F34B}" destId="{0D9F9FE9-A846-432F-B78A-FBBC6371564F}" srcOrd="6" destOrd="0" presId="urn:microsoft.com/office/officeart/2005/8/layout/process4"/>
    <dgm:cxn modelId="{0E4FDAA9-046F-40D8-B6E2-6CB21672ABC4}" type="presParOf" srcId="{0D9F9FE9-A846-432F-B78A-FBBC6371564F}" destId="{53B336A3-BBBB-46B9-9EF0-827C02EBAC55}" srcOrd="0" destOrd="0" presId="urn:microsoft.com/office/officeart/2005/8/layout/process4"/>
    <dgm:cxn modelId="{D7EE0FCA-9897-4F02-9E86-07D379621B61}" type="presParOf" srcId="{57B6F0B8-D35E-428C-B341-E67C1B21F34B}" destId="{A9887DBB-C6E4-4B26-AA5A-5061CA989103}" srcOrd="7" destOrd="0" presId="urn:microsoft.com/office/officeart/2005/8/layout/process4"/>
    <dgm:cxn modelId="{C758EA4D-6C55-4CB7-8C00-3F5AD65BD38F}" type="presParOf" srcId="{57B6F0B8-D35E-428C-B341-E67C1B21F34B}" destId="{AC5092E7-8F3D-4E54-B1B1-24EC2912A8EE}" srcOrd="8" destOrd="0" presId="urn:microsoft.com/office/officeart/2005/8/layout/process4"/>
    <dgm:cxn modelId="{0FF80F69-B843-49DF-AFD4-A76174EF4152}" type="presParOf" srcId="{AC5092E7-8F3D-4E54-B1B1-24EC2912A8EE}" destId="{8678914C-4CD9-41DD-9AAA-CF6F74BAAC6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830372-7CE0-436B-8BB3-ECF13876B646}">
      <dsp:nvSpPr>
        <dsp:cNvPr id="0" name=""/>
        <dsp:cNvSpPr/>
      </dsp:nvSpPr>
      <dsp:spPr>
        <a:xfrm>
          <a:off x="0" y="4122048"/>
          <a:ext cx="7498080" cy="6762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У </a:t>
          </a:r>
          <a:r>
            <a:rPr lang="ru-RU" sz="1200" kern="1200" dirty="0" smtClean="0"/>
            <a:t>1933 р. </a:t>
          </a:r>
          <a:r>
            <a:rPr lang="ru-RU" sz="1200" kern="1200" dirty="0" err="1" smtClean="0"/>
            <a:t>був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репресований</a:t>
          </a:r>
          <a:r>
            <a:rPr lang="ru-RU" sz="1200" kern="1200" dirty="0" smtClean="0"/>
            <a:t> (за </a:t>
          </a:r>
          <a:r>
            <a:rPr lang="ru-RU" sz="1200" kern="1200" dirty="0" err="1" smtClean="0"/>
            <a:t>звинуваченням</a:t>
          </a:r>
          <a:r>
            <a:rPr lang="ru-RU" sz="1200" kern="1200" dirty="0" smtClean="0"/>
            <a:t> у замаху на </a:t>
          </a:r>
          <a:r>
            <a:rPr lang="ru-RU" sz="1200" kern="1200" dirty="0" err="1" smtClean="0"/>
            <a:t>Постишева</a:t>
          </a:r>
          <a:r>
            <a:rPr lang="ru-RU" sz="1200" kern="1200" dirty="0" smtClean="0"/>
            <a:t>), </a:t>
          </a:r>
          <a:r>
            <a:rPr lang="ru-RU" sz="1200" kern="1200" dirty="0" err="1" smtClean="0"/>
            <a:t>ув'язнений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на</a:t>
          </a:r>
          <a:r>
            <a:rPr lang="ru-RU" sz="1200" kern="1200" dirty="0" smtClean="0"/>
            <a:t> 10 </a:t>
          </a:r>
          <a:r>
            <a:rPr lang="ru-RU" sz="1200" kern="1200" dirty="0" err="1" smtClean="0"/>
            <a:t>років</a:t>
          </a:r>
          <a:r>
            <a:rPr lang="ru-RU" sz="1200" kern="1200" dirty="0" smtClean="0"/>
            <a:t> у </a:t>
          </a:r>
          <a:r>
            <a:rPr lang="ru-RU" sz="1200" kern="1200" dirty="0" err="1" smtClean="0"/>
            <a:t>радянських</a:t>
          </a:r>
          <a:r>
            <a:rPr lang="ru-RU" sz="1200" kern="1200" dirty="0" smtClean="0"/>
            <a:t> таборах. </a:t>
          </a:r>
          <a:endParaRPr lang="ru-RU" sz="1200" kern="1200" dirty="0"/>
        </a:p>
      </dsp:txBody>
      <dsp:txXfrm>
        <a:off x="0" y="4122048"/>
        <a:ext cx="7498080" cy="676256"/>
      </dsp:txXfrm>
    </dsp:sp>
    <dsp:sp modelId="{FD2EC437-54EF-475D-9E06-C499293A74E8}">
      <dsp:nvSpPr>
        <dsp:cNvPr id="0" name=""/>
        <dsp:cNvSpPr/>
      </dsp:nvSpPr>
      <dsp:spPr>
        <a:xfrm rot="10800000">
          <a:off x="0" y="3092110"/>
          <a:ext cx="7498080" cy="10400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Після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громадянської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війни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працює</a:t>
          </a:r>
          <a:r>
            <a:rPr lang="ru-RU" sz="1200" kern="1200" dirty="0" smtClean="0"/>
            <a:t> в </a:t>
          </a:r>
          <a:r>
            <a:rPr lang="ru-RU" sz="1200" kern="1200" dirty="0" err="1" smtClean="0"/>
            <a:t>газеті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починає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публікувати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власні</a:t>
          </a:r>
          <a:r>
            <a:rPr lang="ru-RU" sz="1200" kern="1200" dirty="0" smtClean="0"/>
            <a:t> твори. Входив до </a:t>
          </a:r>
          <a:r>
            <a:rPr lang="ru-RU" sz="1200" kern="1200" dirty="0" err="1" smtClean="0"/>
            <a:t>літературних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угруповань</a:t>
          </a:r>
          <a:r>
            <a:rPr lang="ru-RU" sz="1200" kern="1200" dirty="0" smtClean="0"/>
            <a:t> «</a:t>
          </a:r>
          <a:r>
            <a:rPr lang="ru-RU" sz="1200" b="1" kern="1200" dirty="0" smtClean="0"/>
            <a:t>Плуг</a:t>
          </a:r>
          <a:r>
            <a:rPr lang="ru-RU" sz="1200" kern="1200" dirty="0" smtClean="0"/>
            <a:t>» </a:t>
          </a:r>
          <a:r>
            <a:rPr lang="ru-RU" sz="1200" kern="1200" dirty="0" err="1" smtClean="0"/>
            <a:t>і</a:t>
          </a:r>
          <a:r>
            <a:rPr lang="ru-RU" sz="1200" kern="1200" dirty="0" smtClean="0"/>
            <a:t> «</a:t>
          </a:r>
          <a:r>
            <a:rPr lang="ru-RU" sz="1200" b="1" kern="1200" dirty="0" smtClean="0"/>
            <a:t>Гарт</a:t>
          </a:r>
          <a:r>
            <a:rPr lang="ru-RU" sz="1200" kern="1200" dirty="0" smtClean="0"/>
            <a:t>». З 1927 р. став </a:t>
          </a:r>
          <a:r>
            <a:rPr lang="ru-RU" sz="1200" kern="1200" dirty="0" err="1" smtClean="0"/>
            <a:t>головним</a:t>
          </a:r>
          <a:r>
            <a:rPr lang="ru-RU" sz="1200" kern="1200" dirty="0" smtClean="0"/>
            <a:t> редактором журналу «</a:t>
          </a:r>
          <a:r>
            <a:rPr lang="ru-RU" sz="1200" kern="1200" dirty="0" err="1" smtClean="0"/>
            <a:t>Перець</a:t>
          </a:r>
          <a:r>
            <a:rPr lang="ru-RU" sz="1200" kern="1200" dirty="0" smtClean="0"/>
            <a:t>». </a:t>
          </a:r>
          <a:endParaRPr lang="ru-RU" sz="1200" kern="1200" dirty="0"/>
        </a:p>
      </dsp:txBody>
      <dsp:txXfrm rot="10800000">
        <a:off x="0" y="3092110"/>
        <a:ext cx="7498080" cy="1040082"/>
      </dsp:txXfrm>
    </dsp:sp>
    <dsp:sp modelId="{736359CE-0882-4D84-AEDF-161BB7614C36}">
      <dsp:nvSpPr>
        <dsp:cNvPr id="0" name=""/>
        <dsp:cNvSpPr/>
      </dsp:nvSpPr>
      <dsp:spPr>
        <a:xfrm rot="10800000">
          <a:off x="0" y="2062171"/>
          <a:ext cx="7498080" cy="10400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Закінчив початкову, потім двокласну школу в Зінькові, згодом продовжив навчання в </a:t>
          </a:r>
          <a:r>
            <a:rPr lang="uk-UA" sz="1200" b="1" kern="1200" dirty="0" smtClean="0"/>
            <a:t>Київській військово-фельдшерській школі</a:t>
          </a:r>
          <a:r>
            <a:rPr lang="uk-UA" sz="1200" kern="1200" dirty="0" smtClean="0"/>
            <a:t>, після закінчення якої (1907) </a:t>
          </a:r>
          <a:r>
            <a:rPr lang="uk-UA" sz="1200" b="1" kern="1200" dirty="0" smtClean="0"/>
            <a:t>працював фельдшером</a:t>
          </a:r>
          <a:r>
            <a:rPr lang="uk-UA" sz="1200" kern="1200" dirty="0" smtClean="0"/>
            <a:t> — спочатку в російській армії, а з часом — у хірургічному відділі</a:t>
          </a:r>
          <a:r>
            <a:rPr lang="en-US" sz="1200" kern="1200" dirty="0" smtClean="0"/>
            <a:t> </a:t>
          </a:r>
          <a:r>
            <a:rPr lang="uk-UA" sz="1200" kern="1200" dirty="0" smtClean="0"/>
            <a:t>лікарні Південно-Західних залізниць.</a:t>
          </a:r>
          <a:endParaRPr lang="en-US" sz="1200" kern="1200" dirty="0"/>
        </a:p>
      </dsp:txBody>
      <dsp:txXfrm rot="10800000">
        <a:off x="0" y="2062171"/>
        <a:ext cx="7498080" cy="1040082"/>
      </dsp:txXfrm>
    </dsp:sp>
    <dsp:sp modelId="{53B336A3-BBBB-46B9-9EF0-827C02EBAC55}">
      <dsp:nvSpPr>
        <dsp:cNvPr id="0" name=""/>
        <dsp:cNvSpPr/>
      </dsp:nvSpPr>
      <dsp:spPr>
        <a:xfrm rot="10800000">
          <a:off x="0" y="1032233"/>
          <a:ext cx="7498080" cy="10400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Народився на </a:t>
          </a:r>
          <a:r>
            <a:rPr lang="uk-UA" sz="1200" b="1" kern="1200" dirty="0" smtClean="0"/>
            <a:t>хуторі </a:t>
          </a:r>
          <a:r>
            <a:rPr lang="uk-UA" sz="1200" b="1" kern="1200" dirty="0" err="1" smtClean="0"/>
            <a:t>Чечва</a:t>
          </a:r>
          <a:r>
            <a:rPr lang="uk-UA" sz="1200" b="1" kern="1200" dirty="0" smtClean="0"/>
            <a:t> </a:t>
          </a:r>
          <a:r>
            <a:rPr lang="uk-UA" sz="1200" kern="1200" dirty="0" smtClean="0"/>
            <a:t>біля містечка Грунь </a:t>
          </a:r>
          <a:r>
            <a:rPr lang="uk-UA" sz="1200" kern="1200" dirty="0" err="1" smtClean="0"/>
            <a:t>Зіньківського</a:t>
          </a:r>
          <a:r>
            <a:rPr lang="uk-UA" sz="1200" kern="1200" dirty="0" smtClean="0"/>
            <a:t> повіту на Полтавщині (нині Охтирський район Сумської області) в багатодітній (17 дітей) селянській сім'ї. </a:t>
          </a:r>
          <a:endParaRPr lang="en-US" sz="1200" kern="1200" dirty="0"/>
        </a:p>
      </dsp:txBody>
      <dsp:txXfrm rot="10800000">
        <a:off x="0" y="1032233"/>
        <a:ext cx="7498080" cy="1040082"/>
      </dsp:txXfrm>
    </dsp:sp>
    <dsp:sp modelId="{8678914C-4CD9-41DD-9AAA-CF6F74BAAC69}">
      <dsp:nvSpPr>
        <dsp:cNvPr id="0" name=""/>
        <dsp:cNvSpPr/>
      </dsp:nvSpPr>
      <dsp:spPr>
        <a:xfrm rot="10800000">
          <a:off x="0" y="2294"/>
          <a:ext cx="7498080" cy="10400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Справжнє ім'я — </a:t>
          </a:r>
          <a:r>
            <a:rPr lang="uk-UA" sz="1200" b="1" kern="1200" dirty="0" smtClean="0"/>
            <a:t>Павло Михайлович Губенко</a:t>
          </a:r>
          <a:r>
            <a:rPr lang="uk-UA" sz="1200" kern="1200" dirty="0" smtClean="0"/>
            <a:t>.</a:t>
          </a:r>
          <a:endParaRPr lang="en-US" sz="1200" kern="1200" dirty="0"/>
        </a:p>
      </dsp:txBody>
      <dsp:txXfrm rot="10800000">
        <a:off x="0" y="2294"/>
        <a:ext cx="7498080" cy="1040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2" name="Пі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20" name="Місце для нижнього колонтитула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Прямокут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8" name="Прямокут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9" name="Блок-схема: проце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кторна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ільце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5" name="Прямокут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Заголовок 7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6399" y="274638"/>
            <a:ext cx="7216752" cy="1143000"/>
          </a:xfrm>
        </p:spPr>
      </p:pic>
      <p:pic>
        <p:nvPicPr>
          <p:cNvPr id="13314" name="Содержимое 12" descr="art_1291_bdb33dc83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28860" y="1934055"/>
            <a:ext cx="4500560" cy="4566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37" name="Содержимое 7" descr="Остап_Вишн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8"/>
          <p:cNvSpPr txBox="1">
            <a:spLocks noChangeArrowheads="1"/>
          </p:cNvSpPr>
          <p:nvPr/>
        </p:nvSpPr>
        <p:spPr bwMode="auto">
          <a:xfrm>
            <a:off x="1857375" y="1785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кутник 7"/>
          <p:cNvSpPr/>
          <p:nvPr/>
        </p:nvSpPr>
        <p:spPr>
          <a:xfrm>
            <a:off x="3000364" y="214290"/>
            <a:ext cx="4339650" cy="1015663"/>
          </a:xfrm>
          <a:prstGeom prst="rect">
            <a:avLst/>
          </a:prstGeom>
        </p:spPr>
        <p:txBody>
          <a:bodyPr wrap="none">
            <a:spAutoFit/>
            <a:scene3d>
              <a:camera prst="perspectiveLeft"/>
              <a:lightRig rig="threePt" dir="t"/>
            </a:scene3d>
          </a:bodyPr>
          <a:lstStyle/>
          <a:p>
            <a:r>
              <a:rPr lang="ru-RU" sz="6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urier New" pitchFamily="49" charset="0"/>
                <a:cs typeface="Courier New" pitchFamily="49" charset="0"/>
              </a:rPr>
              <a:t>Біографія</a:t>
            </a:r>
            <a:endParaRPr lang="ru-RU" sz="6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8013" y="-6350"/>
            <a:ext cx="3462337" cy="512763"/>
          </a:xfrm>
        </p:spPr>
      </p:pic>
      <p:pic>
        <p:nvPicPr>
          <p:cNvPr id="16385" name="Содержимое 4" descr="2008_10_25-02_50_17-pi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0"/>
            <a:ext cx="8485188" cy="1204896"/>
          </a:xfrm>
        </p:spPr>
      </p:pic>
      <p:pic>
        <p:nvPicPr>
          <p:cNvPr id="18433" name="Содержимое 3" descr="4bd3960-0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74561" y="1447800"/>
            <a:ext cx="3420428" cy="4800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0"/>
            <a:ext cx="7786742" cy="1142984"/>
          </a:xfr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0075" y="1071546"/>
            <a:ext cx="8543925" cy="6215062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Перший твір після концтабору — «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Зенітка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 Другий і останній період творчості був не простим для Вишні. Щоб приховати свою справжню сатиру, він відточує образ героя-оповідача, мудрого, дотепного, занозистого часом, але сумного.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Після закінчення Другої світової війни Остап Вишня також став членом </a:t>
            </a:r>
            <a:r>
              <a:rPr lang="uk-UA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редколегіі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журналу «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Перець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 і активним його співпрацівником.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Остап Вишня здобув визнання самобутнього майстра української сатири і гумору. Започаткував новий жанр — 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усмішка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Усмішка — це різновид фейлетону та гуморески. Ввів цей термін сам Остап Вишня. Пізніше він писав: "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 «фейлетон» уже й завоював у нас повне право на життя, та, на мою думку, слово «усмішка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ширше від «фейлетону</a:t>
            </a:r>
            <a:r>
              <a:rPr lang="uk-UA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 Автор «Вишневих усмішок» освоює і далі розвиває традиції вітчизняної та світової сатиричної літератури й народної творчості. Передусім традиції класиків (Гоголя і Шевченка, Щедріна і Франка, Мартовича і Чехова).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Заголовок 14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42852"/>
            <a:ext cx="7215238" cy="928694"/>
          </a:xfrm>
        </p:spPr>
      </p:pic>
      <p:pic>
        <p:nvPicPr>
          <p:cNvPr id="20482" name="Содержимое 17" descr="957768295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 rot="389171">
            <a:off x="6572264" y="4214818"/>
            <a:ext cx="1643063" cy="2119312"/>
          </a:xfrm>
        </p:spPr>
      </p:pic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>
          <a:xfrm>
            <a:off x="1214414" y="1000108"/>
            <a:ext cx="7143750" cy="6215062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uk-UA" sz="1600" b="1" dirty="0" smtClean="0"/>
              <a:t>Любов </a:t>
            </a:r>
            <a:r>
              <a:rPr lang="uk-UA" sz="1600" dirty="0" smtClean="0"/>
              <a:t>Остапа</a:t>
            </a:r>
            <a:r>
              <a:rPr lang="uk-UA" sz="1600" b="1" dirty="0" smtClean="0"/>
              <a:t> </a:t>
            </a:r>
            <a:r>
              <a:rPr lang="uk-UA" sz="1600" dirty="0" smtClean="0"/>
              <a:t>Вишні </a:t>
            </a:r>
            <a:r>
              <a:rPr lang="uk-UA" sz="1600" b="1" dirty="0" smtClean="0"/>
              <a:t>до всього живого</a:t>
            </a:r>
            <a:r>
              <a:rPr lang="uk-UA" sz="1600" dirty="0" smtClean="0"/>
              <a:t>, до світу природи є </a:t>
            </a:r>
            <a:r>
              <a:rPr lang="uk-UA" sz="1600" dirty="0" smtClean="0"/>
              <a:t>незаперечною </a:t>
            </a:r>
            <a:r>
              <a:rPr lang="uk-UA" sz="1600" dirty="0" smtClean="0"/>
              <a:t>ознакою його натури. Тож рибалити і полювати він ходив скоріше для того, щоб назбирати побільше смішних історій, щоб побути в колі друзів. Ну як не усміхнутись, прочитавши слова з його відомого твору, що належить до циклу «</a:t>
            </a:r>
            <a:r>
              <a:rPr lang="uk-UA" sz="1600" b="1" dirty="0" smtClean="0"/>
              <a:t>Мисливських усмішок</a:t>
            </a:r>
            <a:r>
              <a:rPr lang="uk-UA" sz="1600" dirty="0" smtClean="0"/>
              <a:t>»: 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uk-UA" sz="1600" dirty="0" smtClean="0"/>
              <a:t>«Дика качка любить убиватись тихими-тихими вечорами... Здається, що качки самі шукають на «</a:t>
            </a:r>
            <a:r>
              <a:rPr lang="uk-UA" sz="1600" dirty="0" err="1" smtClean="0"/>
              <a:t>зорці</a:t>
            </a:r>
            <a:r>
              <a:rPr lang="uk-UA" sz="1600" dirty="0" smtClean="0"/>
              <a:t>» вранці і вечері пострілу досвідченого мисливця. Але, як правило, він запізнюється і прибуває до озера тоді, коли «качки «</a:t>
            </a:r>
            <a:r>
              <a:rPr lang="uk-UA" sz="1600" dirty="0" err="1" smtClean="0"/>
              <a:t>повиключали</a:t>
            </a:r>
            <a:r>
              <a:rPr lang="uk-UA" sz="1600" dirty="0" smtClean="0"/>
              <a:t> мотори», почистили зуби, зробили на ніч фізкультурну зарядку з холодним обтиранням і, поклавши на водяні лілеї голови, полягали </a:t>
            </a:r>
            <a:r>
              <a:rPr lang="uk-UA" sz="1600" dirty="0" err="1" smtClean="0"/>
              <a:t>спать</a:t>
            </a:r>
            <a:r>
              <a:rPr lang="uk-UA" sz="1600" dirty="0" smtClean="0"/>
              <a:t>...»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smtClean="0"/>
              <a:t>Остап Вишня и Максим Рильський на охоті.</a:t>
            </a:r>
            <a:endParaRPr lang="uk-UA" sz="3200"/>
          </a:p>
        </p:txBody>
      </p:sp>
      <p:pic>
        <p:nvPicPr>
          <p:cNvPr id="21505" name="Содержимое 6" descr="a1e8afd-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4775" y="1949450"/>
            <a:ext cx="5080000" cy="37973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86182" y="357166"/>
            <a:ext cx="3071834" cy="768336"/>
          </a:xfrm>
        </p:spPr>
      </p:pic>
      <p:pic>
        <p:nvPicPr>
          <p:cNvPr id="22529" name="Содержимое 3" descr="Vishny_Osta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10355" y="1447800"/>
            <a:ext cx="4148840" cy="4800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нцестояння">
  <a:themeElements>
    <a:clrScheme name="Сонцестояння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нцестояння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нцестояння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384</TotalTime>
  <Words>253</Words>
  <Application>Microsoft Office PowerPoint</Application>
  <PresentationFormat>Екран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Сонцестояння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Остап Вишня и Максим Рильський на охоті.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Admin</cp:lastModifiedBy>
  <cp:revision>42</cp:revision>
  <dcterms:created xsi:type="dcterms:W3CDTF">2006-12-31T22:28:35Z</dcterms:created>
  <dcterms:modified xsi:type="dcterms:W3CDTF">2013-11-17T18:23:10Z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690963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