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и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кут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Пряма сполучна ліні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25" name="Пі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uk-UA" smtClean="0"/>
              <a:t>Зразок підзаголовка</a:t>
            </a:r>
            <a:endParaRPr kumimoji="0" lang="en-US"/>
          </a:p>
        </p:txBody>
      </p:sp>
      <p:sp>
        <p:nvSpPr>
          <p:cNvPr id="31" name="Місце для дати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893959E6-847B-4937-8C3D-49CDB5BA4EF3}" type="datetimeFigureOut">
              <a:rPr lang="uk-UA" smtClean="0"/>
              <a:pPr/>
              <a:t>27.02.2013</a:t>
            </a:fld>
            <a:endParaRPr lang="uk-UA" dirty="0"/>
          </a:p>
        </p:txBody>
      </p:sp>
      <p:sp>
        <p:nvSpPr>
          <p:cNvPr id="18" name="Місце для нижнього колонтитула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uk-UA" dirty="0"/>
          </a:p>
        </p:txBody>
      </p:sp>
      <p:sp>
        <p:nvSpPr>
          <p:cNvPr id="29" name="Місце для номера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C9BD255C-740D-4BFE-A60D-37750E3706AB}" type="slidenum">
              <a:rPr lang="uk-UA" smtClean="0"/>
              <a:pPr/>
              <a:t>‹№›</a:t>
            </a:fld>
            <a:endParaRPr lang="uk-UA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93959E6-847B-4937-8C3D-49CDB5BA4EF3}" type="datetimeFigureOut">
              <a:rPr lang="uk-UA" smtClean="0"/>
              <a:pPr/>
              <a:t>27.02.2013</a:t>
            </a:fld>
            <a:endParaRPr lang="uk-UA" dirty="0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 dirty="0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BD255C-740D-4BFE-A60D-37750E3706AB}" type="slidenum">
              <a:rPr lang="uk-UA" smtClean="0"/>
              <a:pPr/>
              <a:t>‹№›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893959E6-847B-4937-8C3D-49CDB5BA4EF3}" type="datetimeFigureOut">
              <a:rPr lang="uk-UA" smtClean="0"/>
              <a:pPr/>
              <a:t>27.02.2013</a:t>
            </a:fld>
            <a:endParaRPr lang="uk-UA" dirty="0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uk-UA" dirty="0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C9BD255C-740D-4BFE-A60D-37750E3706AB}" type="slidenum">
              <a:rPr lang="uk-UA" smtClean="0"/>
              <a:pPr/>
              <a:t>‹№›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'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93959E6-847B-4937-8C3D-49CDB5BA4EF3}" type="datetimeFigureOut">
              <a:rPr lang="uk-UA" smtClean="0"/>
              <a:pPr/>
              <a:t>27.02.2013</a:t>
            </a:fld>
            <a:endParaRPr lang="uk-UA" dirty="0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 dirty="0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BD255C-740D-4BFE-A60D-37750E3706AB}" type="slidenum">
              <a:rPr lang="uk-UA" smtClean="0"/>
              <a:pPr/>
              <a:t>‹№›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озділу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893959E6-847B-4937-8C3D-49CDB5BA4EF3}" type="datetimeFigureOut">
              <a:rPr lang="uk-UA" smtClean="0"/>
              <a:pPr/>
              <a:t>27.02.2013</a:t>
            </a:fld>
            <a:endParaRPr lang="uk-UA" dirty="0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uk-UA" dirty="0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C9BD255C-740D-4BFE-A60D-37750E3706AB}" type="slidenum">
              <a:rPr lang="uk-UA" smtClean="0"/>
              <a:pPr/>
              <a:t>‹№›</a:t>
            </a:fld>
            <a:endParaRPr lang="uk-UA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'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вмісту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93959E6-847B-4937-8C3D-49CDB5BA4EF3}" type="datetimeFigureOut">
              <a:rPr lang="uk-UA" smtClean="0"/>
              <a:pPr/>
              <a:t>27.02.2013</a:t>
            </a:fld>
            <a:endParaRPr lang="uk-UA" dirty="0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 dirty="0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BD255C-740D-4BFE-A60D-37750E3706AB}" type="slidenum">
              <a:rPr lang="uk-UA" smtClean="0"/>
              <a:pPr/>
              <a:t>‹№›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5" name="Місце для вмісту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6" name="Місце для вмісту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7" name="Місце для дати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93959E6-847B-4937-8C3D-49CDB5BA4EF3}" type="datetimeFigureOut">
              <a:rPr lang="uk-UA" smtClean="0"/>
              <a:pPr/>
              <a:t>27.02.2013</a:t>
            </a:fld>
            <a:endParaRPr lang="uk-UA" dirty="0"/>
          </a:p>
        </p:txBody>
      </p:sp>
      <p:sp>
        <p:nvSpPr>
          <p:cNvPr id="8" name="Місце для нижнього колонтитула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 dirty="0"/>
          </a:p>
        </p:txBody>
      </p:sp>
      <p:sp>
        <p:nvSpPr>
          <p:cNvPr id="9" name="Місце для номера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BD255C-740D-4BFE-A60D-37750E3706AB}" type="slidenum">
              <a:rPr lang="uk-UA" smtClean="0"/>
              <a:pPr/>
              <a:t>‹№›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дати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93959E6-847B-4937-8C3D-49CDB5BA4EF3}" type="datetimeFigureOut">
              <a:rPr lang="uk-UA" smtClean="0"/>
              <a:pPr/>
              <a:t>27.02.2013</a:t>
            </a:fld>
            <a:endParaRPr lang="uk-UA" dirty="0"/>
          </a:p>
        </p:txBody>
      </p:sp>
      <p:sp>
        <p:nvSpPr>
          <p:cNvPr id="4" name="Місце для нижнього колонтитула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 dirty="0"/>
          </a:p>
        </p:txBody>
      </p:sp>
      <p:sp>
        <p:nvSpPr>
          <p:cNvPr id="5" name="Місце для номера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BD255C-740D-4BFE-A60D-37750E3706AB}" type="slidenum">
              <a:rPr lang="uk-UA" smtClean="0"/>
              <a:pPr/>
              <a:t>‹№›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дати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893959E6-847B-4937-8C3D-49CDB5BA4EF3}" type="datetimeFigureOut">
              <a:rPr lang="uk-UA" smtClean="0"/>
              <a:pPr/>
              <a:t>27.02.2013</a:t>
            </a:fld>
            <a:endParaRPr lang="uk-UA" dirty="0"/>
          </a:p>
        </p:txBody>
      </p:sp>
      <p:sp>
        <p:nvSpPr>
          <p:cNvPr id="3" name="Місце для нижнього колонтитула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BD255C-740D-4BFE-A60D-37750E3706AB}" type="slidenum">
              <a:rPr lang="uk-UA" smtClean="0"/>
              <a:pPr/>
              <a:t>‹№›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93959E6-847B-4937-8C3D-49CDB5BA4EF3}" type="datetimeFigureOut">
              <a:rPr lang="uk-UA" smtClean="0"/>
              <a:pPr/>
              <a:t>27.02.2013</a:t>
            </a:fld>
            <a:endParaRPr lang="uk-UA" dirty="0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 dirty="0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BD255C-740D-4BFE-A60D-37750E3706AB}" type="slidenum">
              <a:rPr lang="uk-UA" smtClean="0"/>
              <a:pPr/>
              <a:t>‹№›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Зображення з підписом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кут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Прямокут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uk-UA" smtClean="0"/>
              <a:t>Зразок заголовка</a:t>
            </a:r>
            <a:endParaRPr kumimoji="0" lang="en-US" dirty="0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uk-UA" smtClean="0"/>
              <a:t>Зразок тексту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93959E6-847B-4937-8C3D-49CDB5BA4EF3}" type="datetimeFigureOut">
              <a:rPr lang="uk-UA" smtClean="0"/>
              <a:pPr/>
              <a:t>27.02.2013</a:t>
            </a:fld>
            <a:endParaRPr lang="uk-UA" dirty="0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 dirty="0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BD255C-740D-4BFE-A60D-37750E3706AB}" type="slidenum">
              <a:rPr lang="uk-UA" smtClean="0"/>
              <a:pPr/>
              <a:t>‹№›</a:t>
            </a:fld>
            <a:endParaRPr lang="uk-UA" dirty="0"/>
          </a:p>
        </p:txBody>
      </p:sp>
      <p:sp>
        <p:nvSpPr>
          <p:cNvPr id="10" name="Місце для зображення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uk-UA" dirty="0" smtClean="0"/>
              <a:t>Клацніть піктограму, щоб додати зображення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кут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" name="Місце для заголовка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1" name="Місце для тексту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  <a:p>
            <a:pPr lvl="1" eaLnBrk="1" latinLnBrk="0" hangingPunct="1"/>
            <a:r>
              <a:rPr kumimoji="0" lang="uk-UA" smtClean="0"/>
              <a:t>Другий рівень</a:t>
            </a:r>
          </a:p>
          <a:p>
            <a:pPr lvl="2" eaLnBrk="1" latinLnBrk="0" hangingPunct="1"/>
            <a:r>
              <a:rPr kumimoji="0" lang="uk-UA" smtClean="0"/>
              <a:t>Третій рівень</a:t>
            </a:r>
          </a:p>
          <a:p>
            <a:pPr lvl="3" eaLnBrk="1" latinLnBrk="0" hangingPunct="1"/>
            <a:r>
              <a:rPr kumimoji="0" lang="uk-UA" smtClean="0"/>
              <a:t>Четвертий рівень</a:t>
            </a:r>
          </a:p>
          <a:p>
            <a:pPr lvl="4" eaLnBrk="1" latinLnBrk="0" hangingPunct="1"/>
            <a:r>
              <a:rPr kumimoji="0" lang="uk-UA" smtClean="0"/>
              <a:t>П'ятий рівень</a:t>
            </a:r>
            <a:endParaRPr kumimoji="0" lang="en-US"/>
          </a:p>
        </p:txBody>
      </p:sp>
      <p:sp>
        <p:nvSpPr>
          <p:cNvPr id="27" name="Місце для дати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893959E6-847B-4937-8C3D-49CDB5BA4EF3}" type="datetimeFigureOut">
              <a:rPr lang="uk-UA" smtClean="0"/>
              <a:pPr/>
              <a:t>27.02.2013</a:t>
            </a:fld>
            <a:endParaRPr lang="uk-UA" dirty="0"/>
          </a:p>
        </p:txBody>
      </p:sp>
      <p:sp>
        <p:nvSpPr>
          <p:cNvPr id="4" name="Місце для нижнього колонтитула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uk-UA" dirty="0"/>
          </a:p>
        </p:txBody>
      </p:sp>
      <p:sp>
        <p:nvSpPr>
          <p:cNvPr id="16" name="Місце для номера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C9BD255C-740D-4BFE-A60D-37750E3706AB}" type="slidenum">
              <a:rPr lang="uk-UA" smtClean="0"/>
              <a:pPr/>
              <a:t>‹№›</a:t>
            </a:fld>
            <a:endParaRPr lang="uk-UA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347864" y="908720"/>
            <a:ext cx="5105400" cy="2319536"/>
          </a:xfrm>
        </p:spPr>
        <p:txBody>
          <a:bodyPr/>
          <a:lstStyle/>
          <a:p>
            <a:r>
              <a:rPr lang="uk-UA" dirty="0" smtClean="0"/>
              <a:t>Тарас Шевченко</a:t>
            </a:r>
            <a:br>
              <a:rPr lang="uk-UA" dirty="0" smtClean="0"/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> </a:t>
            </a:r>
            <a:r>
              <a:rPr lang="en-US" dirty="0" smtClean="0"/>
              <a:t>“</a:t>
            </a:r>
            <a:r>
              <a:rPr lang="uk-UA" dirty="0" smtClean="0"/>
              <a:t>живописна Україна</a:t>
            </a:r>
            <a:r>
              <a:rPr lang="en-US" dirty="0" smtClean="0"/>
              <a:t>”</a:t>
            </a:r>
            <a:endParaRPr lang="uk-UA" dirty="0"/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>
          <a:xfrm>
            <a:off x="2879304" y="4653136"/>
            <a:ext cx="4284984" cy="1401304"/>
          </a:xfrm>
        </p:spPr>
        <p:txBody>
          <a:bodyPr/>
          <a:lstStyle/>
          <a:p>
            <a:r>
              <a:rPr lang="uk-UA" dirty="0" smtClean="0"/>
              <a:t>Підготувала учениця 10а кл. </a:t>
            </a:r>
            <a:r>
              <a:rPr lang="uk-UA" dirty="0" smtClean="0"/>
              <a:t>Нагайло</a:t>
            </a:r>
            <a:r>
              <a:rPr lang="uk-UA" dirty="0" smtClean="0"/>
              <a:t> </a:t>
            </a:r>
            <a:r>
              <a:rPr lang="uk-UA" dirty="0" smtClean="0"/>
              <a:t>М</a:t>
            </a:r>
            <a:r>
              <a:rPr lang="uk-UA" dirty="0" smtClean="0"/>
              <a:t>арта</a:t>
            </a:r>
            <a:endParaRPr lang="uk-UA" dirty="0"/>
          </a:p>
        </p:txBody>
      </p:sp>
    </p:spTree>
  </p:cSld>
  <p:clrMapOvr>
    <a:masterClrMapping/>
  </p:clrMapOvr>
  <p:transition>
    <p:randomBar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980728"/>
            <a:ext cx="7239000" cy="1143000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Тарас Шевченко </a:t>
            </a:r>
            <a:r>
              <a:rPr lang="uk-UA" dirty="0" smtClean="0"/>
              <a:t>«Живописна Україна»</a:t>
            </a:r>
            <a:r>
              <a:rPr lang="uk-UA" dirty="0" smtClean="0"/>
              <a:t/>
            </a:r>
            <a:br>
              <a:rPr lang="uk-UA" dirty="0" smtClean="0"/>
            </a:b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467544" y="2492896"/>
            <a:ext cx="3456384" cy="2880320"/>
          </a:xfrm>
        </p:spPr>
        <p:txBody>
          <a:bodyPr>
            <a:normAutofit/>
          </a:bodyPr>
          <a:lstStyle/>
          <a:p>
            <a:r>
              <a:rPr lang="uk-UA" sz="1600" i="1" dirty="0" smtClean="0">
                <a:latin typeface="Arial Narrow" pitchFamily="34" charset="0"/>
              </a:rPr>
              <a:t>Випуск складається з 6 офортів: «У Києві», «</a:t>
            </a:r>
            <a:r>
              <a:rPr lang="uk-UA" sz="1600" i="1" dirty="0" err="1" smtClean="0">
                <a:latin typeface="Arial Narrow" pitchFamily="34" charset="0"/>
              </a:rPr>
              <a:t>Видубецький</a:t>
            </a:r>
            <a:r>
              <a:rPr lang="uk-UA" sz="1600" i="1" dirty="0" smtClean="0">
                <a:latin typeface="Arial Narrow" pitchFamily="34" charset="0"/>
              </a:rPr>
              <a:t> монастир», «Судня рада», «Старости», «Казка», «Дари в </a:t>
            </a:r>
            <a:r>
              <a:rPr lang="uk-UA" sz="1600" i="1" dirty="0" err="1" smtClean="0">
                <a:latin typeface="Arial Narrow" pitchFamily="34" charset="0"/>
              </a:rPr>
              <a:t>Чигрині</a:t>
            </a:r>
            <a:r>
              <a:rPr lang="uk-UA" sz="1600" i="1" dirty="0" smtClean="0">
                <a:latin typeface="Arial Narrow" pitchFamily="34" charset="0"/>
              </a:rPr>
              <a:t> 1649 року». В офортах всі підписи, дати і написи зроблені Шевченком. </a:t>
            </a:r>
            <a:endParaRPr lang="uk-UA" sz="1600" i="1" dirty="0">
              <a:latin typeface="Arial Narrow" pitchFamily="34" charset="0"/>
            </a:endParaRPr>
          </a:p>
        </p:txBody>
      </p:sp>
      <p:pic>
        <p:nvPicPr>
          <p:cNvPr id="1026" name="Picture 2" descr="&amp;Acy;&amp;vcy;&amp;tcy;&amp;ocy;&amp;pcy;&amp;ocy;&amp;rcy;&amp;tcy;&amp;rcy;&amp;iecy;&amp;tcy;. (&amp;YAcy;&amp;gcy;&amp;ocy;&amp;tcy;&amp;icy;&amp;ncy;. 23-26.&amp;KHcy;&amp;Iukcy;.1843)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48501" y="1772816"/>
            <a:ext cx="2987795" cy="4003645"/>
          </a:xfrm>
          <a:prstGeom prst="rect">
            <a:avLst/>
          </a:prstGeom>
          <a:noFill/>
        </p:spPr>
      </p:pic>
    </p:spTree>
  </p:cSld>
  <p:clrMapOvr>
    <a:masterClrMapping/>
  </p:clrMapOvr>
  <p:transition>
    <p:randomBar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У Києві </a:t>
            </a:r>
            <a:br>
              <a:rPr lang="uk-UA" dirty="0" smtClean="0"/>
            </a:b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467544" y="5301208"/>
            <a:ext cx="7643192" cy="1296144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uk-UA" sz="2300" i="1" dirty="0" smtClean="0">
                <a:latin typeface="Arial Narrow" pitchFamily="34" charset="0"/>
              </a:rPr>
              <a:t>     Зліва </a:t>
            </a:r>
            <a:r>
              <a:rPr lang="uk-UA" sz="2300" i="1" dirty="0" smtClean="0">
                <a:latin typeface="Arial Narrow" pitchFamily="34" charset="0"/>
              </a:rPr>
              <a:t>внизу рукою Шевченка вигравірувано дату і підпис: </a:t>
            </a:r>
            <a:r>
              <a:rPr lang="uk-UA" sz="2300" b="1" i="1" dirty="0" smtClean="0">
                <a:latin typeface="Arial Narrow" pitchFamily="34" charset="0"/>
              </a:rPr>
              <a:t>1844 || Шевченко. </a:t>
            </a:r>
            <a:r>
              <a:rPr lang="uk-UA" sz="2300" i="1" dirty="0" smtClean="0">
                <a:latin typeface="Arial Narrow" pitchFamily="34" charset="0"/>
              </a:rPr>
              <a:t>Під </a:t>
            </a:r>
            <a:r>
              <a:rPr lang="uk-UA" sz="2300" i="1" dirty="0" smtClean="0">
                <a:latin typeface="Arial Narrow" pitchFamily="34" charset="0"/>
              </a:rPr>
              <a:t>зображенням посередині назва: </a:t>
            </a:r>
            <a:r>
              <a:rPr lang="uk-UA" sz="2300" b="1" i="1" dirty="0" smtClean="0">
                <a:latin typeface="Arial Narrow" pitchFamily="34" charset="0"/>
              </a:rPr>
              <a:t>у </a:t>
            </a:r>
            <a:r>
              <a:rPr lang="uk-UA" sz="2300" b="1" i="1" dirty="0" err="1" smtClean="0">
                <a:latin typeface="Arial Narrow" pitchFamily="34" charset="0"/>
              </a:rPr>
              <a:t>Кыеви</a:t>
            </a:r>
            <a:r>
              <a:rPr lang="uk-UA" sz="2300" b="1" i="1" dirty="0" smtClean="0">
                <a:latin typeface="Arial Narrow" pitchFamily="34" charset="0"/>
              </a:rPr>
              <a:t>. </a:t>
            </a:r>
            <a:r>
              <a:rPr lang="uk-UA" sz="2300" i="1" dirty="0" smtClean="0">
                <a:latin typeface="Arial Narrow" pitchFamily="34" charset="0"/>
              </a:rPr>
              <a:t>Цей офорт в листах Шевченко називав «</a:t>
            </a:r>
            <a:r>
              <a:rPr lang="uk-UA" sz="2300" b="1" i="1" dirty="0" smtClean="0">
                <a:latin typeface="Arial Narrow" pitchFamily="34" charset="0"/>
              </a:rPr>
              <a:t>Печерська Київська криниця». </a:t>
            </a:r>
            <a:r>
              <a:rPr lang="uk-UA" sz="2300" i="1" dirty="0" smtClean="0">
                <a:latin typeface="Arial Narrow" pitchFamily="34" charset="0"/>
              </a:rPr>
              <a:t/>
            </a:r>
            <a:br>
              <a:rPr lang="uk-UA" sz="2300" i="1" dirty="0" smtClean="0">
                <a:latin typeface="Arial Narrow" pitchFamily="34" charset="0"/>
              </a:rPr>
            </a:br>
            <a:r>
              <a:rPr lang="uk-UA" sz="2300" i="1" dirty="0" smtClean="0">
                <a:latin typeface="Arial Narrow" pitchFamily="34" charset="0"/>
              </a:rPr>
              <a:t>Офортна дошка належала К. </a:t>
            </a:r>
            <a:r>
              <a:rPr lang="uk-UA" sz="2300" i="1" dirty="0" err="1" smtClean="0">
                <a:latin typeface="Arial Narrow" pitchFamily="34" charset="0"/>
              </a:rPr>
              <a:t>Свідзінському</a:t>
            </a:r>
            <a:r>
              <a:rPr lang="uk-UA" sz="2300" i="1" dirty="0" smtClean="0">
                <a:latin typeface="Arial Narrow" pitchFamily="34" charset="0"/>
              </a:rPr>
              <a:t>, а після 1855 р. знаходилась в бібліотеці </a:t>
            </a:r>
            <a:r>
              <a:rPr lang="uk-UA" sz="2300" i="1" dirty="0" err="1" smtClean="0">
                <a:latin typeface="Arial Narrow" pitchFamily="34" charset="0"/>
              </a:rPr>
              <a:t>Красінських</a:t>
            </a:r>
            <a:r>
              <a:rPr lang="uk-UA" sz="2300" i="1" dirty="0" smtClean="0">
                <a:latin typeface="Arial Narrow" pitchFamily="34" charset="0"/>
              </a:rPr>
              <a:t> у Варшаві. Сучасне місцезнаходження цієї дошки не встановлено.</a:t>
            </a:r>
          </a:p>
          <a:p>
            <a:endParaRPr lang="uk-UA" dirty="0"/>
          </a:p>
        </p:txBody>
      </p:sp>
      <p:pic>
        <p:nvPicPr>
          <p:cNvPr id="15362" name="Picture 2" descr="&amp;Ucy; &amp;Kcy;&amp;icy;&amp;jukcy;&amp;vcy;&amp;iukcy;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1052736"/>
            <a:ext cx="6119361" cy="4176464"/>
          </a:xfrm>
          <a:prstGeom prst="rect">
            <a:avLst/>
          </a:prstGeom>
          <a:noFill/>
        </p:spPr>
      </p:pic>
    </p:spTree>
  </p:cSld>
  <p:clrMapOvr>
    <a:masterClrMapping/>
  </p:clrMapOvr>
  <p:transition>
    <p:randomBar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err="1" smtClean="0"/>
              <a:t>Видубецький</a:t>
            </a:r>
            <a:r>
              <a:rPr lang="uk-UA" dirty="0" smtClean="0"/>
              <a:t> монастир у Києві </a:t>
            </a: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457200" y="5229200"/>
            <a:ext cx="7239000" cy="1368152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uk-UA" sz="1600" dirty="0" smtClean="0">
                <a:latin typeface="Arial Narrow" pitchFamily="34" charset="0"/>
              </a:rPr>
              <a:t>       </a:t>
            </a:r>
            <a:endParaRPr lang="uk-UA" sz="1600" dirty="0" smtClean="0">
              <a:latin typeface="Arial Narrow" pitchFamily="34" charset="0"/>
            </a:endParaRPr>
          </a:p>
          <a:p>
            <a:pPr>
              <a:buNone/>
            </a:pPr>
            <a:r>
              <a:rPr lang="uk-UA" sz="1600" dirty="0" smtClean="0">
                <a:latin typeface="Arial Narrow" pitchFamily="34" charset="0"/>
              </a:rPr>
              <a:t>       Під </a:t>
            </a:r>
            <a:r>
              <a:rPr lang="uk-UA" sz="1600" dirty="0" smtClean="0">
                <a:latin typeface="Arial Narrow" pitchFamily="34" charset="0"/>
              </a:rPr>
              <a:t>краєвидом зліва підпис автора і дата: </a:t>
            </a:r>
            <a:r>
              <a:rPr lang="uk-UA" sz="1600" b="1" dirty="0" smtClean="0">
                <a:latin typeface="Arial Narrow" pitchFamily="34" charset="0"/>
              </a:rPr>
              <a:t>Шевченко 1844.</a:t>
            </a:r>
            <a:r>
              <a:rPr lang="uk-UA" sz="1600" dirty="0" smtClean="0">
                <a:latin typeface="Arial Narrow" pitchFamily="34" charset="0"/>
              </a:rPr>
              <a:t> </a:t>
            </a:r>
          </a:p>
          <a:p>
            <a:pPr>
              <a:buNone/>
            </a:pPr>
            <a:r>
              <a:rPr lang="uk-UA" sz="1600" dirty="0" smtClean="0">
                <a:latin typeface="Arial Narrow" pitchFamily="34" charset="0"/>
              </a:rPr>
              <a:t>      Справа </a:t>
            </a:r>
            <a:r>
              <a:rPr lang="uk-UA" sz="1600" dirty="0" smtClean="0">
                <a:latin typeface="Arial Narrow" pitchFamily="34" charset="0"/>
              </a:rPr>
              <a:t>від підпису назва: </a:t>
            </a:r>
            <a:r>
              <a:rPr lang="uk-UA" sz="1600" b="1" dirty="0" err="1" smtClean="0">
                <a:latin typeface="Arial Narrow" pitchFamily="34" charset="0"/>
              </a:rPr>
              <a:t>Выдубецкій</a:t>
            </a:r>
            <a:r>
              <a:rPr lang="uk-UA" sz="1600" b="1" dirty="0" smtClean="0">
                <a:latin typeface="Arial Narrow" pitchFamily="34" charset="0"/>
              </a:rPr>
              <a:t> </a:t>
            </a:r>
            <a:r>
              <a:rPr lang="uk-UA" sz="1600" b="1" dirty="0" err="1" smtClean="0">
                <a:latin typeface="Arial Narrow" pitchFamily="34" charset="0"/>
              </a:rPr>
              <a:t>монастырь</a:t>
            </a:r>
            <a:r>
              <a:rPr lang="uk-UA" sz="1600" b="1" dirty="0" smtClean="0">
                <a:latin typeface="Arial Narrow" pitchFamily="34" charset="0"/>
              </a:rPr>
              <a:t> || у </a:t>
            </a:r>
            <a:r>
              <a:rPr lang="uk-UA" sz="1600" b="1" dirty="0" err="1" smtClean="0">
                <a:latin typeface="Arial Narrow" pitchFamily="34" charset="0"/>
              </a:rPr>
              <a:t>Кыеви</a:t>
            </a:r>
            <a:r>
              <a:rPr lang="uk-UA" sz="1600" b="1" dirty="0" smtClean="0">
                <a:latin typeface="Arial Narrow" pitchFamily="34" charset="0"/>
              </a:rPr>
              <a:t>.</a:t>
            </a:r>
            <a:r>
              <a:rPr lang="uk-UA" sz="1600" dirty="0" smtClean="0">
                <a:latin typeface="Arial Narrow" pitchFamily="34" charset="0"/>
              </a:rPr>
              <a:t> Поруч назву повторено французькою мовою. </a:t>
            </a:r>
            <a:br>
              <a:rPr lang="uk-UA" sz="1600" dirty="0" smtClean="0">
                <a:latin typeface="Arial Narrow" pitchFamily="34" charset="0"/>
              </a:rPr>
            </a:br>
            <a:r>
              <a:rPr lang="uk-UA" sz="1600" dirty="0" smtClean="0">
                <a:latin typeface="Arial Narrow" pitchFamily="34" charset="0"/>
              </a:rPr>
              <a:t>Офортна дошка належала К. </a:t>
            </a:r>
            <a:r>
              <a:rPr lang="uk-UA" sz="1600" dirty="0" err="1" smtClean="0">
                <a:latin typeface="Arial Narrow" pitchFamily="34" charset="0"/>
              </a:rPr>
              <a:t>Свідзінському</a:t>
            </a:r>
            <a:r>
              <a:rPr lang="uk-UA" sz="1600" dirty="0" smtClean="0">
                <a:latin typeface="Arial Narrow" pitchFamily="34" charset="0"/>
              </a:rPr>
              <a:t>, а після 1855 р. знаходилась в бібліотеці </a:t>
            </a:r>
            <a:r>
              <a:rPr lang="uk-UA" sz="1600" dirty="0" err="1" smtClean="0">
                <a:latin typeface="Arial Narrow" pitchFamily="34" charset="0"/>
              </a:rPr>
              <a:t>Красінських</a:t>
            </a:r>
            <a:r>
              <a:rPr lang="uk-UA" sz="1600" dirty="0" smtClean="0">
                <a:latin typeface="Arial Narrow" pitchFamily="34" charset="0"/>
              </a:rPr>
              <a:t> у Варшаві. Сучасне місцезнаходження цієї дошки не встановлено.</a:t>
            </a:r>
          </a:p>
          <a:p>
            <a:endParaRPr lang="uk-UA" dirty="0"/>
          </a:p>
        </p:txBody>
      </p:sp>
      <p:pic>
        <p:nvPicPr>
          <p:cNvPr id="16386" name="Picture 2" descr="&amp;Vcy;&amp;icy;&amp;dcy;&amp;ucy;&amp;bcy;&amp;iecy;&amp;tscy;&amp;softcy;&amp;kcy;&amp;icy;&amp;jcy; &amp;mcy;&amp;ocy;&amp;ncy;&amp;acy;&amp;scy;&amp;tcy;&amp;icy;&amp;rcy; &amp;ucy; &amp;Kcy;&amp;icy;&amp;jukcy;&amp;vcy;&amp;iukcy;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1556792"/>
            <a:ext cx="6120680" cy="3604002"/>
          </a:xfrm>
          <a:prstGeom prst="rect">
            <a:avLst/>
          </a:prstGeom>
          <a:noFill/>
        </p:spPr>
      </p:pic>
    </p:spTree>
  </p:cSld>
  <p:clrMapOvr>
    <a:masterClrMapping/>
  </p:clrMapOvr>
  <p:transition>
    <p:randomBar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7239000" cy="1143000"/>
          </a:xfrm>
        </p:spPr>
        <p:txBody>
          <a:bodyPr/>
          <a:lstStyle/>
          <a:p>
            <a:r>
              <a:rPr lang="uk-UA" dirty="0" smtClean="0"/>
              <a:t>Судня рада</a:t>
            </a: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323528" y="5085184"/>
            <a:ext cx="7239000" cy="1512168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ru-RU" sz="1700" dirty="0" smtClean="0">
                <a:latin typeface="Arial Narrow" pitchFamily="34" charset="0"/>
              </a:rPr>
              <a:t> </a:t>
            </a:r>
            <a:r>
              <a:rPr lang="ru-RU" sz="1700" dirty="0" smtClean="0">
                <a:latin typeface="Arial Narrow" pitchFamily="34" charset="0"/>
              </a:rPr>
              <a:t>      </a:t>
            </a:r>
            <a:r>
              <a:rPr lang="ru-RU" sz="1700" dirty="0" err="1" smtClean="0">
                <a:latin typeface="Arial Narrow" pitchFamily="34" charset="0"/>
              </a:rPr>
              <a:t>Під</a:t>
            </a:r>
            <a:r>
              <a:rPr lang="ru-RU" sz="1700" dirty="0" smtClean="0">
                <a:latin typeface="Arial Narrow" pitchFamily="34" charset="0"/>
              </a:rPr>
              <a:t> </a:t>
            </a:r>
            <a:r>
              <a:rPr lang="ru-RU" sz="1700" dirty="0" err="1" smtClean="0">
                <a:latin typeface="Arial Narrow" pitchFamily="34" charset="0"/>
              </a:rPr>
              <a:t>зображенням</a:t>
            </a:r>
            <a:r>
              <a:rPr lang="ru-RU" sz="1700" dirty="0" smtClean="0">
                <a:latin typeface="Arial Narrow" pitchFamily="34" charset="0"/>
              </a:rPr>
              <a:t> </a:t>
            </a:r>
            <a:r>
              <a:rPr lang="ru-RU" sz="1700" dirty="0" err="1" smtClean="0">
                <a:latin typeface="Arial Narrow" pitchFamily="34" charset="0"/>
              </a:rPr>
              <a:t>зліва</a:t>
            </a:r>
            <a:r>
              <a:rPr lang="ru-RU" sz="1700" dirty="0" smtClean="0">
                <a:latin typeface="Arial Narrow" pitchFamily="34" charset="0"/>
              </a:rPr>
              <a:t> дата </a:t>
            </a:r>
            <a:r>
              <a:rPr lang="ru-RU" sz="1700" dirty="0" err="1" smtClean="0">
                <a:latin typeface="Arial Narrow" pitchFamily="34" charset="0"/>
              </a:rPr>
              <a:t>і</a:t>
            </a:r>
            <a:r>
              <a:rPr lang="ru-RU" sz="1700" dirty="0" smtClean="0">
                <a:latin typeface="Arial Narrow" pitchFamily="34" charset="0"/>
              </a:rPr>
              <a:t> </a:t>
            </a:r>
            <a:r>
              <a:rPr lang="ru-RU" sz="1700" dirty="0" err="1" smtClean="0">
                <a:latin typeface="Arial Narrow" pitchFamily="34" charset="0"/>
              </a:rPr>
              <a:t>підпис</a:t>
            </a:r>
            <a:r>
              <a:rPr lang="ru-RU" sz="1700" dirty="0" smtClean="0">
                <a:latin typeface="Arial Narrow" pitchFamily="34" charset="0"/>
              </a:rPr>
              <a:t> автора: </a:t>
            </a:r>
            <a:r>
              <a:rPr lang="ru-RU" sz="1700" b="1" dirty="0" smtClean="0">
                <a:latin typeface="Arial Narrow" pitchFamily="34" charset="0"/>
              </a:rPr>
              <a:t>1844. Т.Шевченко. </a:t>
            </a:r>
            <a:endParaRPr lang="ru-RU" sz="1700" dirty="0" smtClean="0">
              <a:latin typeface="Arial Narrow" pitchFamily="34" charset="0"/>
            </a:endParaRPr>
          </a:p>
          <a:p>
            <a:pPr>
              <a:buNone/>
            </a:pPr>
            <a:r>
              <a:rPr lang="ru-RU" sz="1700" dirty="0" smtClean="0">
                <a:latin typeface="Arial Narrow" pitchFamily="34" charset="0"/>
              </a:rPr>
              <a:t>       </a:t>
            </a:r>
            <a:r>
              <a:rPr lang="ru-RU" sz="1700" dirty="0" err="1" smtClean="0">
                <a:latin typeface="Arial Narrow" pitchFamily="34" charset="0"/>
              </a:rPr>
              <a:t>Посередині</a:t>
            </a:r>
            <a:r>
              <a:rPr lang="ru-RU" sz="1700" dirty="0" smtClean="0">
                <a:latin typeface="Arial Narrow" pitchFamily="34" charset="0"/>
              </a:rPr>
              <a:t> </a:t>
            </a:r>
            <a:r>
              <a:rPr lang="ru-RU" sz="1700" dirty="0" err="1" smtClean="0">
                <a:latin typeface="Arial Narrow" pitchFamily="34" charset="0"/>
              </a:rPr>
              <a:t>назва</a:t>
            </a:r>
            <a:r>
              <a:rPr lang="ru-RU" sz="1700" dirty="0" smtClean="0">
                <a:latin typeface="Arial Narrow" pitchFamily="34" charset="0"/>
              </a:rPr>
              <a:t>: </a:t>
            </a:r>
            <a:r>
              <a:rPr lang="ru-RU" sz="1700" b="1" dirty="0" smtClean="0">
                <a:latin typeface="Arial Narrow" pitchFamily="34" charset="0"/>
              </a:rPr>
              <a:t>СУДНЯ РАДА</a:t>
            </a:r>
            <a:r>
              <a:rPr lang="ru-RU" sz="1700" dirty="0" smtClean="0">
                <a:latin typeface="Arial Narrow" pitchFamily="34" charset="0"/>
              </a:rPr>
              <a:t>. </a:t>
            </a:r>
            <a:r>
              <a:rPr lang="ru-RU" sz="1700" dirty="0" err="1" smtClean="0">
                <a:latin typeface="Arial Narrow" pitchFamily="34" charset="0"/>
              </a:rPr>
              <a:t>Зліва</a:t>
            </a:r>
            <a:r>
              <a:rPr lang="ru-RU" sz="1700" dirty="0" smtClean="0">
                <a:latin typeface="Arial Narrow" pitchFamily="34" charset="0"/>
              </a:rPr>
              <a:t> </a:t>
            </a:r>
            <a:r>
              <a:rPr lang="ru-RU" sz="1700" dirty="0" err="1" smtClean="0">
                <a:latin typeface="Arial Narrow" pitchFamily="34" charset="0"/>
              </a:rPr>
              <a:t>від</a:t>
            </a:r>
            <a:r>
              <a:rPr lang="ru-RU" sz="1700" dirty="0" smtClean="0">
                <a:latin typeface="Arial Narrow" pitchFamily="34" charset="0"/>
              </a:rPr>
              <a:t> </a:t>
            </a:r>
            <a:r>
              <a:rPr lang="ru-RU" sz="1700" dirty="0" err="1" smtClean="0">
                <a:latin typeface="Arial Narrow" pitchFamily="34" charset="0"/>
              </a:rPr>
              <a:t>неї</a:t>
            </a:r>
            <a:r>
              <a:rPr lang="ru-RU" sz="1700" dirty="0" smtClean="0">
                <a:latin typeface="Arial Narrow" pitchFamily="34" charset="0"/>
              </a:rPr>
              <a:t> </a:t>
            </a:r>
            <a:r>
              <a:rPr lang="ru-RU" sz="1700" dirty="0" err="1" smtClean="0">
                <a:latin typeface="Arial Narrow" pitchFamily="34" charset="0"/>
              </a:rPr>
              <a:t>пояснювальний</a:t>
            </a:r>
            <a:r>
              <a:rPr lang="ru-RU" sz="1700" dirty="0" smtClean="0">
                <a:latin typeface="Arial Narrow" pitchFamily="34" charset="0"/>
              </a:rPr>
              <a:t> текст </a:t>
            </a:r>
            <a:r>
              <a:rPr lang="ru-RU" sz="1700" dirty="0" err="1" smtClean="0">
                <a:latin typeface="Arial Narrow" pitchFamily="34" charset="0"/>
              </a:rPr>
              <a:t>Шевченка</a:t>
            </a:r>
            <a:r>
              <a:rPr lang="ru-RU" sz="1700" dirty="0" smtClean="0">
                <a:latin typeface="Arial Narrow" pitchFamily="34" charset="0"/>
              </a:rPr>
              <a:t> до офорта: </a:t>
            </a:r>
            <a:r>
              <a:rPr lang="ru-RU" sz="1700" b="1" dirty="0" err="1" smtClean="0">
                <a:latin typeface="Arial Narrow" pitchFamily="34" charset="0"/>
              </a:rPr>
              <a:t>Отаманъ</a:t>
            </a:r>
            <a:r>
              <a:rPr lang="ru-RU" sz="1700" b="1" dirty="0" smtClean="0">
                <a:latin typeface="Arial Narrow" pitchFamily="34" charset="0"/>
              </a:rPr>
              <a:t> сбира насело громаду колы </a:t>
            </a:r>
            <a:r>
              <a:rPr lang="ru-RU" sz="1700" b="1" dirty="0" err="1" smtClean="0">
                <a:latin typeface="Arial Narrow" pitchFamily="34" charset="0"/>
              </a:rPr>
              <a:t>що</a:t>
            </a:r>
            <a:r>
              <a:rPr lang="ru-RU" sz="1700" b="1" dirty="0" smtClean="0">
                <a:latin typeface="Arial Narrow" pitchFamily="34" charset="0"/>
              </a:rPr>
              <a:t> </a:t>
            </a:r>
            <a:r>
              <a:rPr lang="ru-RU" sz="1700" b="1" dirty="0" err="1" smtClean="0">
                <a:latin typeface="Arial Narrow" pitchFamily="34" charset="0"/>
              </a:rPr>
              <a:t>трапиця</a:t>
            </a:r>
            <a:r>
              <a:rPr lang="ru-RU" sz="1700" b="1" dirty="0" smtClean="0">
                <a:latin typeface="Arial Narrow" pitchFamily="34" charset="0"/>
              </a:rPr>
              <a:t> </a:t>
            </a:r>
            <a:r>
              <a:rPr lang="ru-RU" sz="1700" b="1" dirty="0" err="1" smtClean="0">
                <a:latin typeface="Arial Narrow" pitchFamily="34" charset="0"/>
              </a:rPr>
              <a:t>незвичайне</a:t>
            </a:r>
            <a:r>
              <a:rPr lang="ru-RU" sz="1700" b="1" dirty="0" smtClean="0">
                <a:latin typeface="Arial Narrow" pitchFamily="34" charset="0"/>
              </a:rPr>
              <a:t> на раду и </a:t>
            </a:r>
            <a:r>
              <a:rPr lang="ru-RU" sz="1700" b="1" dirty="0" err="1" smtClean="0">
                <a:latin typeface="Arial Narrow" pitchFamily="34" charset="0"/>
              </a:rPr>
              <a:t>судъ</a:t>
            </a:r>
            <a:r>
              <a:rPr lang="ru-RU" sz="1700" b="1" dirty="0" smtClean="0">
                <a:latin typeface="Arial Narrow" pitchFamily="34" charset="0"/>
              </a:rPr>
              <a:t>, коло </a:t>
            </a:r>
            <a:r>
              <a:rPr lang="ru-RU" sz="1700" b="1" dirty="0" err="1" smtClean="0">
                <a:latin typeface="Arial Narrow" pitchFamily="34" charset="0"/>
              </a:rPr>
              <a:t>оранды</a:t>
            </a:r>
            <a:r>
              <a:rPr lang="ru-RU" sz="1700" b="1" dirty="0" smtClean="0">
                <a:latin typeface="Arial Narrow" pitchFamily="34" charset="0"/>
              </a:rPr>
              <a:t> </a:t>
            </a:r>
            <a:r>
              <a:rPr lang="ru-RU" sz="1700" b="1" dirty="0" err="1" smtClean="0">
                <a:latin typeface="Arial Narrow" pitchFamily="34" charset="0"/>
              </a:rPr>
              <a:t>або</a:t>
            </a:r>
            <a:r>
              <a:rPr lang="ru-RU" sz="1700" b="1" dirty="0" smtClean="0">
                <a:latin typeface="Arial Narrow" pitchFamily="34" charset="0"/>
              </a:rPr>
              <a:t> на </a:t>
            </a:r>
            <a:r>
              <a:rPr lang="ru-RU" sz="1700" b="1" dirty="0" err="1" smtClean="0">
                <a:latin typeface="Arial Narrow" pitchFamily="34" charset="0"/>
              </a:rPr>
              <a:t>майдани</a:t>
            </a:r>
            <a:r>
              <a:rPr lang="ru-RU" sz="1700" b="1" dirty="0" smtClean="0">
                <a:latin typeface="Arial Narrow" pitchFamily="34" charset="0"/>
              </a:rPr>
              <a:t>, громада, </a:t>
            </a:r>
            <a:r>
              <a:rPr lang="ru-RU" sz="1700" b="1" dirty="0" err="1" smtClean="0">
                <a:latin typeface="Arial Narrow" pitchFamily="34" charset="0"/>
              </a:rPr>
              <a:t>порадывше</a:t>
            </a:r>
            <a:r>
              <a:rPr lang="ru-RU" sz="1700" b="1" dirty="0" smtClean="0">
                <a:latin typeface="Arial Narrow" pitchFamily="34" charset="0"/>
              </a:rPr>
              <a:t> и </a:t>
            </a:r>
            <a:r>
              <a:rPr lang="ru-RU" sz="1700" b="1" dirty="0" err="1" smtClean="0">
                <a:latin typeface="Arial Narrow" pitchFamily="34" charset="0"/>
              </a:rPr>
              <a:t>посудывше</a:t>
            </a:r>
            <a:r>
              <a:rPr lang="ru-RU" sz="1700" b="1" dirty="0" smtClean="0">
                <a:latin typeface="Arial Narrow" pitchFamily="34" charset="0"/>
              </a:rPr>
              <a:t> добре и </a:t>
            </a:r>
            <a:r>
              <a:rPr lang="ru-RU" sz="1700" b="1" dirty="0" err="1" smtClean="0">
                <a:latin typeface="Arial Narrow" pitchFamily="34" charset="0"/>
              </a:rPr>
              <a:t>давше</a:t>
            </a:r>
            <a:r>
              <a:rPr lang="ru-RU" sz="1700" b="1" dirty="0" smtClean="0">
                <a:latin typeface="Arial Narrow" pitchFamily="34" charset="0"/>
              </a:rPr>
              <a:t> </a:t>
            </a:r>
            <a:r>
              <a:rPr lang="ru-RU" sz="1700" b="1" dirty="0" err="1" smtClean="0">
                <a:latin typeface="Arial Narrow" pitchFamily="34" charset="0"/>
              </a:rPr>
              <a:t>миръ</a:t>
            </a:r>
            <a:r>
              <a:rPr lang="ru-RU" sz="1700" b="1" dirty="0" smtClean="0">
                <a:latin typeface="Arial Narrow" pitchFamily="34" charset="0"/>
              </a:rPr>
              <a:t> </a:t>
            </a:r>
            <a:r>
              <a:rPr lang="ru-RU" sz="1700" b="1" dirty="0" err="1" smtClean="0">
                <a:latin typeface="Arial Narrow" pitchFamily="34" charset="0"/>
              </a:rPr>
              <a:t>ворогамъ</a:t>
            </a:r>
            <a:r>
              <a:rPr lang="ru-RU" sz="1700" b="1" dirty="0" smtClean="0">
                <a:latin typeface="Arial Narrow" pitchFamily="34" charset="0"/>
              </a:rPr>
              <a:t> </a:t>
            </a:r>
            <a:r>
              <a:rPr lang="ru-RU" sz="1700" b="1" dirty="0" err="1" smtClean="0">
                <a:latin typeface="Arial Narrow" pitchFamily="34" charset="0"/>
              </a:rPr>
              <a:t>чито</a:t>
            </a:r>
            <a:r>
              <a:rPr lang="ru-RU" sz="1700" b="1" dirty="0" smtClean="0">
                <a:latin typeface="Arial Narrow" pitchFamily="34" charset="0"/>
              </a:rPr>
              <a:t> кару, </a:t>
            </a:r>
            <a:r>
              <a:rPr lang="ru-RU" sz="1700" b="1" dirty="0" err="1" smtClean="0">
                <a:latin typeface="Arial Narrow" pitchFamily="34" charset="0"/>
              </a:rPr>
              <a:t>розходыця</a:t>
            </a:r>
            <a:r>
              <a:rPr lang="ru-RU" sz="1700" b="1" dirty="0" smtClean="0">
                <a:latin typeface="Arial Narrow" pitchFamily="34" charset="0"/>
              </a:rPr>
              <a:t> </a:t>
            </a:r>
            <a:r>
              <a:rPr lang="ru-RU" sz="1700" b="1" dirty="0" err="1" smtClean="0">
                <a:latin typeface="Arial Narrow" pitchFamily="34" charset="0"/>
              </a:rPr>
              <a:t>пьючи</a:t>
            </a:r>
            <a:r>
              <a:rPr lang="ru-RU" sz="1700" b="1" dirty="0" smtClean="0">
                <a:latin typeface="Arial Narrow" pitchFamily="34" charset="0"/>
              </a:rPr>
              <a:t> </a:t>
            </a:r>
            <a:r>
              <a:rPr lang="ru-RU" sz="1700" b="1" dirty="0" err="1" smtClean="0">
                <a:latin typeface="Arial Narrow" pitchFamily="34" charset="0"/>
              </a:rPr>
              <a:t>почарци</a:t>
            </a:r>
            <a:r>
              <a:rPr lang="ru-RU" sz="1700" b="1" dirty="0" smtClean="0">
                <a:latin typeface="Arial Narrow" pitchFamily="34" charset="0"/>
              </a:rPr>
              <a:t> </a:t>
            </a:r>
            <a:r>
              <a:rPr lang="ru-RU" sz="1700" b="1" dirty="0" err="1" smtClean="0">
                <a:latin typeface="Arial Narrow" pitchFamily="34" charset="0"/>
              </a:rPr>
              <a:t>позвовои</a:t>
            </a:r>
            <a:r>
              <a:rPr lang="ru-RU" sz="1700" b="1" dirty="0" smtClean="0">
                <a:latin typeface="Arial Narrow" pitchFamily="34" charset="0"/>
              </a:rPr>
              <a:t>. </a:t>
            </a:r>
            <a:r>
              <a:rPr lang="ru-RU" sz="1700" dirty="0" smtClean="0">
                <a:latin typeface="Arial Narrow" pitchFamily="34" charset="0"/>
              </a:rPr>
              <a:t>Справа </a:t>
            </a:r>
            <a:r>
              <a:rPr lang="ru-RU" sz="1700" dirty="0" err="1" smtClean="0">
                <a:latin typeface="Arial Narrow" pitchFamily="34" charset="0"/>
              </a:rPr>
              <a:t>від</a:t>
            </a:r>
            <a:r>
              <a:rPr lang="ru-RU" sz="1700" dirty="0" smtClean="0">
                <a:latin typeface="Arial Narrow" pitchFamily="34" charset="0"/>
              </a:rPr>
              <a:t> </a:t>
            </a:r>
            <a:r>
              <a:rPr lang="ru-RU" sz="1700" dirty="0" err="1" smtClean="0">
                <a:latin typeface="Arial Narrow" pitchFamily="34" charset="0"/>
              </a:rPr>
              <a:t>назви</a:t>
            </a:r>
            <a:r>
              <a:rPr lang="ru-RU" sz="1700" dirty="0" smtClean="0">
                <a:latin typeface="Arial Narrow" pitchFamily="34" charset="0"/>
              </a:rPr>
              <a:t> — </a:t>
            </a:r>
            <a:r>
              <a:rPr lang="ru-RU" sz="1700" dirty="0" err="1" smtClean="0">
                <a:latin typeface="Arial Narrow" pitchFamily="34" charset="0"/>
              </a:rPr>
              <a:t>цей</a:t>
            </a:r>
            <a:r>
              <a:rPr lang="ru-RU" sz="1700" dirty="0" smtClean="0">
                <a:latin typeface="Arial Narrow" pitchFamily="34" charset="0"/>
              </a:rPr>
              <a:t> же текст, повторений </a:t>
            </a:r>
            <a:r>
              <a:rPr lang="ru-RU" sz="1700" dirty="0" err="1" smtClean="0">
                <a:latin typeface="Arial Narrow" pitchFamily="34" charset="0"/>
              </a:rPr>
              <a:t>французькою</a:t>
            </a:r>
            <a:r>
              <a:rPr lang="ru-RU" sz="1700" dirty="0" smtClean="0">
                <a:latin typeface="Arial Narrow" pitchFamily="34" charset="0"/>
              </a:rPr>
              <a:t> </a:t>
            </a:r>
            <a:r>
              <a:rPr lang="ru-RU" sz="1700" dirty="0" err="1" smtClean="0">
                <a:latin typeface="Arial Narrow" pitchFamily="34" charset="0"/>
              </a:rPr>
              <a:t>мовою</a:t>
            </a:r>
            <a:r>
              <a:rPr lang="ru-RU" sz="1700" dirty="0" smtClean="0">
                <a:latin typeface="Arial Narrow" pitchFamily="34" charset="0"/>
              </a:rPr>
              <a:t>. </a:t>
            </a:r>
            <a:br>
              <a:rPr lang="ru-RU" sz="1700" dirty="0" smtClean="0">
                <a:latin typeface="Arial Narrow" pitchFamily="34" charset="0"/>
              </a:rPr>
            </a:br>
            <a:r>
              <a:rPr lang="ru-RU" sz="1700" dirty="0" err="1" smtClean="0">
                <a:latin typeface="Arial Narrow" pitchFamily="34" charset="0"/>
              </a:rPr>
              <a:t>Офортна</a:t>
            </a:r>
            <a:r>
              <a:rPr lang="ru-RU" sz="1700" dirty="0" smtClean="0">
                <a:latin typeface="Arial Narrow" pitchFamily="34" charset="0"/>
              </a:rPr>
              <a:t> </a:t>
            </a:r>
            <a:r>
              <a:rPr lang="ru-RU" sz="1700" dirty="0" err="1" smtClean="0">
                <a:latin typeface="Arial Narrow" pitchFamily="34" charset="0"/>
              </a:rPr>
              <a:t>дошка</a:t>
            </a:r>
            <a:r>
              <a:rPr lang="ru-RU" sz="1700" dirty="0" smtClean="0">
                <a:latin typeface="Arial Narrow" pitchFamily="34" charset="0"/>
              </a:rPr>
              <a:t> </a:t>
            </a:r>
            <a:r>
              <a:rPr lang="ru-RU" sz="1700" dirty="0" err="1" smtClean="0">
                <a:latin typeface="Arial Narrow" pitchFamily="34" charset="0"/>
              </a:rPr>
              <a:t>зберігається</a:t>
            </a:r>
            <a:r>
              <a:rPr lang="ru-RU" sz="1700" dirty="0" smtClean="0">
                <a:latin typeface="Arial Narrow" pitchFamily="34" charset="0"/>
              </a:rPr>
              <a:t> в </a:t>
            </a:r>
            <a:r>
              <a:rPr lang="ru-RU" sz="1700" dirty="0" err="1" smtClean="0">
                <a:latin typeface="Arial Narrow" pitchFamily="34" charset="0"/>
              </a:rPr>
              <a:t>Київському</a:t>
            </a:r>
            <a:r>
              <a:rPr lang="ru-RU" sz="1700" dirty="0" smtClean="0">
                <a:latin typeface="Arial Narrow" pitchFamily="34" charset="0"/>
              </a:rPr>
              <a:t> державному </a:t>
            </a:r>
            <a:r>
              <a:rPr lang="ru-RU" sz="1700" dirty="0" err="1" smtClean="0">
                <a:latin typeface="Arial Narrow" pitchFamily="34" charset="0"/>
              </a:rPr>
              <a:t>музеї</a:t>
            </a:r>
            <a:r>
              <a:rPr lang="ru-RU" sz="1700" dirty="0" smtClean="0">
                <a:latin typeface="Arial Narrow" pitchFamily="34" charset="0"/>
              </a:rPr>
              <a:t> </a:t>
            </a:r>
            <a:r>
              <a:rPr lang="ru-RU" sz="1700" dirty="0" err="1" smtClean="0">
                <a:latin typeface="Arial Narrow" pitchFamily="34" charset="0"/>
              </a:rPr>
              <a:t>Т.Г.Шевченка</a:t>
            </a:r>
            <a:r>
              <a:rPr lang="ru-RU" sz="1700" dirty="0" smtClean="0">
                <a:latin typeface="Arial Narrow" pitchFamily="34" charset="0"/>
              </a:rPr>
              <a:t> АН УРСР.</a:t>
            </a:r>
          </a:p>
          <a:p>
            <a:endParaRPr lang="uk-UA" dirty="0"/>
          </a:p>
        </p:txBody>
      </p:sp>
      <p:pic>
        <p:nvPicPr>
          <p:cNvPr id="17410" name="Picture 2" descr="&amp;Scy;&amp;ucy;&amp;dcy;&amp;ncy;&amp;yacy; &amp;rcy;&amp;acy;&amp;dcy;&amp;acy;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1268760"/>
            <a:ext cx="5760640" cy="3744416"/>
          </a:xfrm>
          <a:prstGeom prst="rect">
            <a:avLst/>
          </a:prstGeom>
          <a:noFill/>
        </p:spPr>
      </p:pic>
    </p:spTree>
  </p:cSld>
  <p:clrMapOvr>
    <a:masterClrMapping/>
  </p:clrMapOvr>
  <p:transition>
    <p:randomBar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0"/>
            <a:ext cx="7239000" cy="1143000"/>
          </a:xfrm>
        </p:spPr>
        <p:txBody>
          <a:bodyPr/>
          <a:lstStyle/>
          <a:p>
            <a:r>
              <a:rPr lang="uk-UA" dirty="0" smtClean="0"/>
              <a:t>Старости</a:t>
            </a: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395536" y="4941168"/>
            <a:ext cx="7239000" cy="1916832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sz="1200" dirty="0" smtClean="0">
                <a:latin typeface="Arial Narrow" pitchFamily="34" charset="0"/>
              </a:rPr>
              <a:t>       </a:t>
            </a:r>
            <a:r>
              <a:rPr lang="ru-RU" sz="1200" dirty="0" err="1" smtClean="0">
                <a:latin typeface="Arial Narrow" pitchFamily="34" charset="0"/>
              </a:rPr>
              <a:t>Під</a:t>
            </a:r>
            <a:r>
              <a:rPr lang="ru-RU" sz="1200" dirty="0" smtClean="0">
                <a:latin typeface="Arial Narrow" pitchFamily="34" charset="0"/>
              </a:rPr>
              <a:t> </a:t>
            </a:r>
            <a:r>
              <a:rPr lang="ru-RU" sz="1200" dirty="0" err="1" smtClean="0">
                <a:latin typeface="Arial Narrow" pitchFamily="34" charset="0"/>
              </a:rPr>
              <a:t>зображенням</a:t>
            </a:r>
            <a:r>
              <a:rPr lang="ru-RU" sz="1200" dirty="0" smtClean="0">
                <a:latin typeface="Arial Narrow" pitchFamily="34" charset="0"/>
              </a:rPr>
              <a:t> </a:t>
            </a:r>
            <a:r>
              <a:rPr lang="ru-RU" sz="1200" dirty="0" err="1" smtClean="0">
                <a:latin typeface="Arial Narrow" pitchFamily="34" charset="0"/>
              </a:rPr>
              <a:t>зліва</a:t>
            </a:r>
            <a:r>
              <a:rPr lang="ru-RU" sz="1200" dirty="0" smtClean="0">
                <a:latin typeface="Arial Narrow" pitchFamily="34" charset="0"/>
              </a:rPr>
              <a:t> </a:t>
            </a:r>
            <a:r>
              <a:rPr lang="ru-RU" sz="1200" dirty="0" err="1" smtClean="0">
                <a:latin typeface="Arial Narrow" pitchFamily="34" charset="0"/>
              </a:rPr>
              <a:t>підпис</a:t>
            </a:r>
            <a:r>
              <a:rPr lang="ru-RU" sz="1200" dirty="0" smtClean="0">
                <a:latin typeface="Arial Narrow" pitchFamily="34" charset="0"/>
              </a:rPr>
              <a:t> автора </a:t>
            </a:r>
            <a:r>
              <a:rPr lang="ru-RU" sz="1200" dirty="0" err="1" smtClean="0">
                <a:latin typeface="Arial Narrow" pitchFamily="34" charset="0"/>
              </a:rPr>
              <a:t>і</a:t>
            </a:r>
            <a:r>
              <a:rPr lang="ru-RU" sz="1200" dirty="0" smtClean="0">
                <a:latin typeface="Arial Narrow" pitchFamily="34" charset="0"/>
              </a:rPr>
              <a:t> дата: </a:t>
            </a:r>
            <a:r>
              <a:rPr lang="ru-RU" sz="1200" b="1" dirty="0" smtClean="0">
                <a:latin typeface="Arial Narrow" pitchFamily="34" charset="0"/>
              </a:rPr>
              <a:t>Шевченко 1844. </a:t>
            </a:r>
            <a:r>
              <a:rPr lang="ru-RU" sz="1200" dirty="0" smtClean="0">
                <a:latin typeface="Arial Narrow" pitchFamily="34" charset="0"/>
              </a:rPr>
              <a:t/>
            </a:r>
            <a:br>
              <a:rPr lang="ru-RU" sz="1200" dirty="0" smtClean="0">
                <a:latin typeface="Arial Narrow" pitchFamily="34" charset="0"/>
              </a:rPr>
            </a:br>
            <a:r>
              <a:rPr lang="ru-RU" sz="1200" dirty="0" err="1" smtClean="0">
                <a:latin typeface="Arial Narrow" pitchFamily="34" charset="0"/>
              </a:rPr>
              <a:t>Посередині</a:t>
            </a:r>
            <a:r>
              <a:rPr lang="ru-RU" sz="1200" dirty="0" smtClean="0">
                <a:latin typeface="Arial Narrow" pitchFamily="34" charset="0"/>
              </a:rPr>
              <a:t> </a:t>
            </a:r>
            <a:r>
              <a:rPr lang="ru-RU" sz="1200" dirty="0" err="1" smtClean="0">
                <a:latin typeface="Arial Narrow" pitchFamily="34" charset="0"/>
              </a:rPr>
              <a:t>назва</a:t>
            </a:r>
            <a:r>
              <a:rPr lang="ru-RU" sz="1200" dirty="0" smtClean="0">
                <a:latin typeface="Arial Narrow" pitchFamily="34" charset="0"/>
              </a:rPr>
              <a:t>: </a:t>
            </a:r>
            <a:r>
              <a:rPr lang="ru-RU" sz="1200" b="1" dirty="0" smtClean="0">
                <a:latin typeface="Arial Narrow" pitchFamily="34" charset="0"/>
              </a:rPr>
              <a:t>СТАРΩСТЫ</a:t>
            </a:r>
            <a:r>
              <a:rPr lang="ru-RU" sz="1200" dirty="0" smtClean="0">
                <a:latin typeface="Arial Narrow" pitchFamily="34" charset="0"/>
              </a:rPr>
              <a:t>, </a:t>
            </a:r>
            <a:r>
              <a:rPr lang="ru-RU" sz="1200" dirty="0" err="1" smtClean="0">
                <a:latin typeface="Arial Narrow" pitchFamily="34" charset="0"/>
              </a:rPr>
              <a:t>нижче</a:t>
            </a:r>
            <a:r>
              <a:rPr lang="ru-RU" sz="1200" dirty="0" smtClean="0">
                <a:latin typeface="Arial Narrow" pitchFamily="34" charset="0"/>
              </a:rPr>
              <a:t> — </a:t>
            </a:r>
            <a:r>
              <a:rPr lang="ru-RU" sz="1200" dirty="0" err="1" smtClean="0">
                <a:latin typeface="Arial Narrow" pitchFamily="34" charset="0"/>
              </a:rPr>
              <a:t>ця</a:t>
            </a:r>
            <a:r>
              <a:rPr lang="ru-RU" sz="1200" dirty="0" smtClean="0">
                <a:latin typeface="Arial Narrow" pitchFamily="34" charset="0"/>
              </a:rPr>
              <a:t> ж </a:t>
            </a:r>
            <a:r>
              <a:rPr lang="ru-RU" sz="1200" dirty="0" err="1" smtClean="0">
                <a:latin typeface="Arial Narrow" pitchFamily="34" charset="0"/>
              </a:rPr>
              <a:t>назва</a:t>
            </a:r>
            <a:r>
              <a:rPr lang="ru-RU" sz="1200" dirty="0" smtClean="0">
                <a:latin typeface="Arial Narrow" pitchFamily="34" charset="0"/>
              </a:rPr>
              <a:t>, повторена </a:t>
            </a:r>
            <a:r>
              <a:rPr lang="ru-RU" sz="1200" dirty="0" err="1" smtClean="0">
                <a:latin typeface="Arial Narrow" pitchFamily="34" charset="0"/>
              </a:rPr>
              <a:t>французькою</a:t>
            </a:r>
            <a:r>
              <a:rPr lang="ru-RU" sz="1200" dirty="0" smtClean="0">
                <a:latin typeface="Arial Narrow" pitchFamily="34" charset="0"/>
              </a:rPr>
              <a:t> </a:t>
            </a:r>
            <a:r>
              <a:rPr lang="ru-RU" sz="1200" dirty="0" err="1" smtClean="0">
                <a:latin typeface="Arial Narrow" pitchFamily="34" charset="0"/>
              </a:rPr>
              <a:t>мовою</a:t>
            </a:r>
            <a:r>
              <a:rPr lang="ru-RU" sz="1200" dirty="0" smtClean="0">
                <a:latin typeface="Arial Narrow" pitchFamily="34" charset="0"/>
              </a:rPr>
              <a:t>. </a:t>
            </a:r>
            <a:r>
              <a:rPr lang="ru-RU" sz="1200" dirty="0" err="1" smtClean="0">
                <a:latin typeface="Arial Narrow" pitchFamily="34" charset="0"/>
              </a:rPr>
              <a:t>Зліва</a:t>
            </a:r>
            <a:r>
              <a:rPr lang="ru-RU" sz="1200" dirty="0" smtClean="0">
                <a:latin typeface="Arial Narrow" pitchFamily="34" charset="0"/>
              </a:rPr>
              <a:t> </a:t>
            </a:r>
            <a:r>
              <a:rPr lang="ru-RU" sz="1200" dirty="0" err="1" smtClean="0">
                <a:latin typeface="Arial Narrow" pitchFamily="34" charset="0"/>
              </a:rPr>
              <a:t>від</a:t>
            </a:r>
            <a:r>
              <a:rPr lang="ru-RU" sz="1200" dirty="0" smtClean="0">
                <a:latin typeface="Arial Narrow" pitchFamily="34" charset="0"/>
              </a:rPr>
              <a:t> </a:t>
            </a:r>
            <a:r>
              <a:rPr lang="ru-RU" sz="1200" dirty="0" err="1" smtClean="0">
                <a:latin typeface="Arial Narrow" pitchFamily="34" charset="0"/>
              </a:rPr>
              <a:t>неї</a:t>
            </a:r>
            <a:r>
              <a:rPr lang="ru-RU" sz="1200" dirty="0" smtClean="0">
                <a:latin typeface="Arial Narrow" pitchFamily="34" charset="0"/>
              </a:rPr>
              <a:t> — </a:t>
            </a:r>
            <a:r>
              <a:rPr lang="ru-RU" sz="1200" dirty="0" err="1" smtClean="0">
                <a:latin typeface="Arial Narrow" pitchFamily="34" charset="0"/>
              </a:rPr>
              <a:t>пояснювальний</a:t>
            </a:r>
            <a:r>
              <a:rPr lang="ru-RU" sz="1200" dirty="0" smtClean="0">
                <a:latin typeface="Arial Narrow" pitchFamily="34" charset="0"/>
              </a:rPr>
              <a:t> текст </a:t>
            </a:r>
            <a:r>
              <a:rPr lang="ru-RU" sz="1200" dirty="0" err="1" smtClean="0">
                <a:latin typeface="Arial Narrow" pitchFamily="34" charset="0"/>
              </a:rPr>
              <a:t>Шевченка</a:t>
            </a:r>
            <a:r>
              <a:rPr lang="ru-RU" sz="1200" dirty="0" smtClean="0">
                <a:latin typeface="Arial Narrow" pitchFamily="34" charset="0"/>
              </a:rPr>
              <a:t> до офорта: </a:t>
            </a:r>
            <a:r>
              <a:rPr lang="ru-RU" sz="1200" b="1" dirty="0" err="1" smtClean="0">
                <a:latin typeface="Arial Narrow" pitchFamily="34" charset="0"/>
              </a:rPr>
              <a:t>Покохавшись</a:t>
            </a:r>
            <a:r>
              <a:rPr lang="ru-RU" sz="1200" b="1" dirty="0" smtClean="0">
                <a:latin typeface="Arial Narrow" pitchFamily="34" charset="0"/>
              </a:rPr>
              <a:t> лито </a:t>
            </a:r>
            <a:r>
              <a:rPr lang="ru-RU" sz="1200" b="1" dirty="0" err="1" smtClean="0">
                <a:latin typeface="Arial Narrow" pitchFamily="34" charset="0"/>
              </a:rPr>
              <a:t>чито</a:t>
            </a:r>
            <a:r>
              <a:rPr lang="ru-RU" sz="1200" b="1" dirty="0" smtClean="0">
                <a:latin typeface="Arial Narrow" pitchFamily="34" charset="0"/>
              </a:rPr>
              <a:t> два </a:t>
            </a:r>
            <a:r>
              <a:rPr lang="ru-RU" sz="1200" b="1" dirty="0" err="1" smtClean="0">
                <a:latin typeface="Arial Narrow" pitchFamily="34" charset="0"/>
              </a:rPr>
              <a:t>парубокъ</a:t>
            </a:r>
            <a:r>
              <a:rPr lang="ru-RU" sz="1200" b="1" dirty="0" smtClean="0">
                <a:latin typeface="Arial Narrow" pitchFamily="34" charset="0"/>
              </a:rPr>
              <a:t> </a:t>
            </a:r>
            <a:r>
              <a:rPr lang="ru-RU" sz="1200" b="1" dirty="0" err="1" smtClean="0">
                <a:latin typeface="Arial Narrow" pitchFamily="34" charset="0"/>
              </a:rPr>
              <a:t>здивчиною</a:t>
            </a:r>
            <a:r>
              <a:rPr lang="ru-RU" sz="1200" b="1" dirty="0" smtClean="0">
                <a:latin typeface="Arial Narrow" pitchFamily="34" charset="0"/>
              </a:rPr>
              <a:t>, </a:t>
            </a:r>
            <a:r>
              <a:rPr lang="ru-RU" sz="1200" b="1" dirty="0" err="1" smtClean="0">
                <a:latin typeface="Arial Narrow" pitchFamily="34" charset="0"/>
              </a:rPr>
              <a:t>роспизнавше</a:t>
            </a:r>
            <a:r>
              <a:rPr lang="ru-RU" sz="1200" b="1" dirty="0" smtClean="0">
                <a:latin typeface="Arial Narrow" pitchFamily="34" charset="0"/>
              </a:rPr>
              <a:t> и </a:t>
            </a:r>
            <a:r>
              <a:rPr lang="ru-RU" sz="1200" b="1" dirty="0" err="1" smtClean="0">
                <a:latin typeface="Arial Narrow" pitchFamily="34" charset="0"/>
              </a:rPr>
              <a:t>уподобавше</a:t>
            </a:r>
            <a:r>
              <a:rPr lang="ru-RU" sz="1200" b="1" dirty="0" smtClean="0">
                <a:latin typeface="Arial Narrow" pitchFamily="34" charset="0"/>
              </a:rPr>
              <a:t> одно другого, </a:t>
            </a:r>
            <a:r>
              <a:rPr lang="ru-RU" sz="1200" b="1" dirty="0" err="1" smtClean="0">
                <a:latin typeface="Arial Narrow" pitchFamily="34" charset="0"/>
              </a:rPr>
              <a:t>парубокъ</a:t>
            </a:r>
            <a:r>
              <a:rPr lang="ru-RU" sz="1200" b="1" dirty="0" smtClean="0">
                <a:latin typeface="Arial Narrow" pitchFamily="34" charset="0"/>
              </a:rPr>
              <a:t> </a:t>
            </a:r>
            <a:r>
              <a:rPr lang="ru-RU" sz="1200" b="1" dirty="0" err="1" smtClean="0">
                <a:latin typeface="Arial Narrow" pitchFamily="34" charset="0"/>
              </a:rPr>
              <a:t>додивчининого</a:t>
            </a:r>
            <a:r>
              <a:rPr lang="ru-RU" sz="1200" b="1" dirty="0" smtClean="0">
                <a:latin typeface="Arial Narrow" pitchFamily="34" charset="0"/>
              </a:rPr>
              <a:t> батька и матери посыла </a:t>
            </a:r>
            <a:r>
              <a:rPr lang="ru-RU" sz="1200" b="1" dirty="0" err="1" smtClean="0">
                <a:latin typeface="Arial Narrow" pitchFamily="34" charset="0"/>
              </a:rPr>
              <a:t>Старостивъ</a:t>
            </a:r>
            <a:r>
              <a:rPr lang="ru-RU" sz="1200" b="1" dirty="0" smtClean="0">
                <a:latin typeface="Arial Narrow" pitchFamily="34" charset="0"/>
              </a:rPr>
              <a:t>, людей </a:t>
            </a:r>
            <a:r>
              <a:rPr lang="ru-RU" sz="1200" b="1" dirty="0" err="1" smtClean="0">
                <a:latin typeface="Arial Narrow" pitchFamily="34" charset="0"/>
              </a:rPr>
              <a:t>добромовыхъ</a:t>
            </a:r>
            <a:r>
              <a:rPr lang="ru-RU" sz="1200" b="1" dirty="0" smtClean="0">
                <a:latin typeface="Arial Narrow" pitchFamily="34" charset="0"/>
              </a:rPr>
              <a:t> и </a:t>
            </a:r>
            <a:r>
              <a:rPr lang="ru-RU" sz="1200" b="1" dirty="0" err="1" smtClean="0">
                <a:latin typeface="Arial Narrow" pitchFamily="34" charset="0"/>
              </a:rPr>
              <a:t>натаку</a:t>
            </a:r>
            <a:r>
              <a:rPr lang="ru-RU" sz="1200" b="1" dirty="0" smtClean="0">
                <a:latin typeface="Arial Narrow" pitchFamily="34" charset="0"/>
              </a:rPr>
              <a:t> </a:t>
            </a:r>
            <a:r>
              <a:rPr lang="ru-RU" sz="1200" b="1" dirty="0" err="1" smtClean="0">
                <a:latin typeface="Arial Narrow" pitchFamily="34" charset="0"/>
              </a:rPr>
              <a:t>ричъ</a:t>
            </a:r>
            <a:r>
              <a:rPr lang="ru-RU" sz="1200" b="1" dirty="0" smtClean="0">
                <a:latin typeface="Arial Narrow" pitchFamily="34" charset="0"/>
              </a:rPr>
              <a:t> </a:t>
            </a:r>
            <a:r>
              <a:rPr lang="ru-RU" sz="1200" b="1" dirty="0" err="1" smtClean="0">
                <a:latin typeface="Arial Narrow" pitchFamily="34" charset="0"/>
              </a:rPr>
              <a:t>дотепныхъ</a:t>
            </a:r>
            <a:r>
              <a:rPr lang="ru-RU" sz="1200" b="1" dirty="0" smtClean="0">
                <a:latin typeface="Arial Narrow" pitchFamily="34" charset="0"/>
              </a:rPr>
              <a:t>; коли </a:t>
            </a:r>
            <a:r>
              <a:rPr lang="ru-RU" sz="1200" b="1" dirty="0" err="1" smtClean="0">
                <a:latin typeface="Arial Narrow" pitchFamily="34" charset="0"/>
              </a:rPr>
              <a:t>батько</a:t>
            </a:r>
            <a:r>
              <a:rPr lang="ru-RU" sz="1200" b="1" dirty="0" smtClean="0">
                <a:latin typeface="Arial Narrow" pitchFamily="34" charset="0"/>
              </a:rPr>
              <a:t> </a:t>
            </a:r>
            <a:r>
              <a:rPr lang="ru-RU" sz="1200" b="1" dirty="0" err="1" smtClean="0">
                <a:latin typeface="Arial Narrow" pitchFamily="34" charset="0"/>
              </a:rPr>
              <a:t>й</a:t>
            </a:r>
            <a:r>
              <a:rPr lang="ru-RU" sz="1200" b="1" dirty="0" smtClean="0">
                <a:latin typeface="Arial Narrow" pitchFamily="34" charset="0"/>
              </a:rPr>
              <a:t> маты </a:t>
            </a:r>
            <a:r>
              <a:rPr lang="ru-RU" sz="1200" b="1" dirty="0" err="1" smtClean="0">
                <a:latin typeface="Arial Narrow" pitchFamily="34" charset="0"/>
              </a:rPr>
              <a:t>побласловлять</a:t>
            </a:r>
            <a:r>
              <a:rPr lang="ru-RU" sz="1200" b="1" dirty="0" smtClean="0">
                <a:latin typeface="Arial Narrow" pitchFamily="34" charset="0"/>
              </a:rPr>
              <a:t>, то дивчина </a:t>
            </a:r>
            <a:r>
              <a:rPr lang="ru-RU" sz="1200" b="1" dirty="0" err="1" smtClean="0">
                <a:latin typeface="Arial Narrow" pitchFamily="34" charset="0"/>
              </a:rPr>
              <a:t>перевязавше</a:t>
            </a:r>
            <a:r>
              <a:rPr lang="ru-RU" sz="1200" b="1" dirty="0" smtClean="0">
                <a:latin typeface="Arial Narrow" pitchFamily="34" charset="0"/>
              </a:rPr>
              <a:t> </a:t>
            </a:r>
            <a:r>
              <a:rPr lang="ru-RU" sz="1200" b="1" dirty="0" err="1" smtClean="0">
                <a:latin typeface="Arial Narrow" pitchFamily="34" charset="0"/>
              </a:rPr>
              <a:t>старостамъ</a:t>
            </a:r>
            <a:r>
              <a:rPr lang="ru-RU" sz="1200" b="1" dirty="0" smtClean="0">
                <a:latin typeface="Arial Narrow" pitchFamily="34" charset="0"/>
              </a:rPr>
              <a:t> рушники </a:t>
            </a:r>
            <a:r>
              <a:rPr lang="ru-RU" sz="1200" b="1" dirty="0" err="1" smtClean="0">
                <a:latin typeface="Arial Narrow" pitchFamily="34" charset="0"/>
              </a:rPr>
              <a:t>черезъ</a:t>
            </a:r>
            <a:r>
              <a:rPr lang="ru-RU" sz="1200" b="1" dirty="0" smtClean="0">
                <a:latin typeface="Arial Narrow" pitchFamily="34" charset="0"/>
              </a:rPr>
              <a:t> плечи, </a:t>
            </a:r>
            <a:r>
              <a:rPr lang="ru-RU" sz="1200" b="1" dirty="0" err="1" smtClean="0">
                <a:latin typeface="Arial Narrow" pitchFamily="34" charset="0"/>
              </a:rPr>
              <a:t>подае</a:t>
            </a:r>
            <a:r>
              <a:rPr lang="ru-RU" sz="1200" b="1" dirty="0" smtClean="0">
                <a:latin typeface="Arial Narrow" pitchFamily="34" charset="0"/>
              </a:rPr>
              <a:t> </a:t>
            </a:r>
            <a:r>
              <a:rPr lang="ru-RU" sz="1200" b="1" dirty="0" err="1" smtClean="0">
                <a:latin typeface="Arial Narrow" pitchFamily="34" charset="0"/>
              </a:rPr>
              <a:t>зарученому</a:t>
            </a:r>
            <a:r>
              <a:rPr lang="ru-RU" sz="1200" b="1" dirty="0" smtClean="0">
                <a:latin typeface="Arial Narrow" pitchFamily="34" charset="0"/>
              </a:rPr>
              <a:t> своему на </a:t>
            </a:r>
            <a:r>
              <a:rPr lang="ru-RU" sz="1200" b="1" dirty="0" err="1" smtClean="0">
                <a:latin typeface="Arial Narrow" pitchFamily="34" charset="0"/>
              </a:rPr>
              <a:t>тарильци</a:t>
            </a:r>
            <a:r>
              <a:rPr lang="ru-RU" sz="1200" b="1" dirty="0" smtClean="0">
                <a:latin typeface="Arial Narrow" pitchFamily="34" charset="0"/>
              </a:rPr>
              <a:t>, </a:t>
            </a:r>
            <a:r>
              <a:rPr lang="ru-RU" sz="1200" b="1" dirty="0" err="1" smtClean="0">
                <a:latin typeface="Arial Narrow" pitchFamily="34" charset="0"/>
              </a:rPr>
              <a:t>або</a:t>
            </a:r>
            <a:r>
              <a:rPr lang="ru-RU" sz="1200" b="1" dirty="0" smtClean="0">
                <a:latin typeface="Arial Narrow" pitchFamily="34" charset="0"/>
              </a:rPr>
              <a:t> </a:t>
            </a:r>
            <a:r>
              <a:rPr lang="ru-RU" sz="1200" b="1" dirty="0" err="1" smtClean="0">
                <a:latin typeface="Arial Narrow" pitchFamily="34" charset="0"/>
              </a:rPr>
              <a:t>крамну</a:t>
            </a:r>
            <a:r>
              <a:rPr lang="ru-RU" sz="1200" b="1" dirty="0" smtClean="0">
                <a:latin typeface="Arial Narrow" pitchFamily="34" charset="0"/>
              </a:rPr>
              <a:t>, </a:t>
            </a:r>
            <a:r>
              <a:rPr lang="ru-RU" sz="1200" b="1" dirty="0" err="1" smtClean="0">
                <a:latin typeface="Arial Narrow" pitchFamily="34" charset="0"/>
              </a:rPr>
              <a:t>або</a:t>
            </a:r>
            <a:r>
              <a:rPr lang="ru-RU" sz="1200" b="1" dirty="0" smtClean="0">
                <a:latin typeface="Arial Narrow" pitchFamily="34" charset="0"/>
              </a:rPr>
              <a:t> </a:t>
            </a:r>
            <a:r>
              <a:rPr lang="ru-RU" sz="1200" b="1" dirty="0" err="1" smtClean="0">
                <a:latin typeface="Arial Narrow" pitchFamily="34" charset="0"/>
              </a:rPr>
              <a:t>самодильну</a:t>
            </a:r>
            <a:r>
              <a:rPr lang="ru-RU" sz="1200" b="1" dirty="0" smtClean="0">
                <a:latin typeface="Arial Narrow" pitchFamily="34" charset="0"/>
              </a:rPr>
              <a:t> </a:t>
            </a:r>
            <a:r>
              <a:rPr lang="ru-RU" sz="1200" b="1" dirty="0" err="1" smtClean="0">
                <a:latin typeface="Arial Narrow" pitchFamily="34" charset="0"/>
              </a:rPr>
              <a:t>хустку</a:t>
            </a:r>
            <a:r>
              <a:rPr lang="ru-RU" sz="1200" b="1" dirty="0" smtClean="0">
                <a:latin typeface="Arial Narrow" pitchFamily="34" charset="0"/>
              </a:rPr>
              <a:t>. </a:t>
            </a:r>
            <a:r>
              <a:rPr lang="ru-RU" sz="1200" dirty="0" smtClean="0">
                <a:latin typeface="Arial Narrow" pitchFamily="34" charset="0"/>
              </a:rPr>
              <a:t>Справа </a:t>
            </a:r>
            <a:r>
              <a:rPr lang="ru-RU" sz="1200" dirty="0" err="1" smtClean="0">
                <a:latin typeface="Arial Narrow" pitchFamily="34" charset="0"/>
              </a:rPr>
              <a:t>від</a:t>
            </a:r>
            <a:r>
              <a:rPr lang="ru-RU" sz="1200" dirty="0" smtClean="0">
                <a:latin typeface="Arial Narrow" pitchFamily="34" charset="0"/>
              </a:rPr>
              <a:t> </a:t>
            </a:r>
            <a:r>
              <a:rPr lang="ru-RU" sz="1200" dirty="0" err="1" smtClean="0">
                <a:latin typeface="Arial Narrow" pitchFamily="34" charset="0"/>
              </a:rPr>
              <a:t>назви</a:t>
            </a:r>
            <a:r>
              <a:rPr lang="ru-RU" sz="1200" dirty="0" smtClean="0">
                <a:latin typeface="Arial Narrow" pitchFamily="34" charset="0"/>
              </a:rPr>
              <a:t> — </a:t>
            </a:r>
            <a:r>
              <a:rPr lang="ru-RU" sz="1200" dirty="0" err="1" smtClean="0">
                <a:latin typeface="Arial Narrow" pitchFamily="34" charset="0"/>
              </a:rPr>
              <a:t>цей</a:t>
            </a:r>
            <a:r>
              <a:rPr lang="ru-RU" sz="1200" dirty="0" smtClean="0">
                <a:latin typeface="Arial Narrow" pitchFamily="34" charset="0"/>
              </a:rPr>
              <a:t> же текст, повторений </a:t>
            </a:r>
            <a:r>
              <a:rPr lang="ru-RU" sz="1200" dirty="0" err="1" smtClean="0">
                <a:latin typeface="Arial Narrow" pitchFamily="34" charset="0"/>
              </a:rPr>
              <a:t>французькою</a:t>
            </a:r>
            <a:r>
              <a:rPr lang="ru-RU" sz="1200" dirty="0" smtClean="0">
                <a:latin typeface="Arial Narrow" pitchFamily="34" charset="0"/>
              </a:rPr>
              <a:t> </a:t>
            </a:r>
            <a:r>
              <a:rPr lang="ru-RU" sz="1200" dirty="0" err="1" smtClean="0">
                <a:latin typeface="Arial Narrow" pitchFamily="34" charset="0"/>
              </a:rPr>
              <a:t>мовою</a:t>
            </a:r>
            <a:r>
              <a:rPr lang="ru-RU" sz="1200" dirty="0" smtClean="0">
                <a:latin typeface="Arial Narrow" pitchFamily="34" charset="0"/>
              </a:rPr>
              <a:t>. </a:t>
            </a:r>
            <a:br>
              <a:rPr lang="ru-RU" sz="1200" dirty="0" smtClean="0">
                <a:latin typeface="Arial Narrow" pitchFamily="34" charset="0"/>
              </a:rPr>
            </a:br>
            <a:r>
              <a:rPr lang="ru-RU" sz="1200" dirty="0" err="1" smtClean="0">
                <a:latin typeface="Arial Narrow" pitchFamily="34" charset="0"/>
              </a:rPr>
              <a:t>Офортна</a:t>
            </a:r>
            <a:r>
              <a:rPr lang="ru-RU" sz="1200" dirty="0" smtClean="0">
                <a:latin typeface="Arial Narrow" pitchFamily="34" charset="0"/>
              </a:rPr>
              <a:t> </a:t>
            </a:r>
            <a:r>
              <a:rPr lang="ru-RU" sz="1200" dirty="0" err="1" smtClean="0">
                <a:latin typeface="Arial Narrow" pitchFamily="34" charset="0"/>
              </a:rPr>
              <a:t>дошка</a:t>
            </a:r>
            <a:r>
              <a:rPr lang="ru-RU" sz="1200" dirty="0" smtClean="0">
                <a:latin typeface="Arial Narrow" pitchFamily="34" charset="0"/>
              </a:rPr>
              <a:t> </a:t>
            </a:r>
            <a:r>
              <a:rPr lang="ru-RU" sz="1200" dirty="0" err="1" smtClean="0">
                <a:latin typeface="Arial Narrow" pitchFamily="34" charset="0"/>
              </a:rPr>
              <a:t>зберігається</a:t>
            </a:r>
            <a:r>
              <a:rPr lang="ru-RU" sz="1200" dirty="0" smtClean="0">
                <a:latin typeface="Arial Narrow" pitchFamily="34" charset="0"/>
              </a:rPr>
              <a:t> в </a:t>
            </a:r>
            <a:r>
              <a:rPr lang="ru-RU" sz="1200" dirty="0" err="1" smtClean="0">
                <a:latin typeface="Arial Narrow" pitchFamily="34" charset="0"/>
              </a:rPr>
              <a:t>Київському</a:t>
            </a:r>
            <a:r>
              <a:rPr lang="ru-RU" sz="1200" dirty="0" smtClean="0">
                <a:latin typeface="Arial Narrow" pitchFamily="34" charset="0"/>
              </a:rPr>
              <a:t> державному </a:t>
            </a:r>
            <a:r>
              <a:rPr lang="ru-RU" sz="1200" dirty="0" err="1" smtClean="0">
                <a:latin typeface="Arial Narrow" pitchFamily="34" charset="0"/>
              </a:rPr>
              <a:t>музеї</a:t>
            </a:r>
            <a:r>
              <a:rPr lang="ru-RU" sz="1200" dirty="0" smtClean="0">
                <a:latin typeface="Arial Narrow" pitchFamily="34" charset="0"/>
              </a:rPr>
              <a:t> </a:t>
            </a:r>
            <a:r>
              <a:rPr lang="ru-RU" sz="1200" dirty="0" err="1" smtClean="0">
                <a:latin typeface="Arial Narrow" pitchFamily="34" charset="0"/>
              </a:rPr>
              <a:t>Т.Г.Шевченка</a:t>
            </a:r>
            <a:r>
              <a:rPr lang="ru-RU" sz="1200" dirty="0" smtClean="0">
                <a:latin typeface="Arial Narrow" pitchFamily="34" charset="0"/>
              </a:rPr>
              <a:t> АН УРСР.</a:t>
            </a:r>
          </a:p>
          <a:p>
            <a:pPr>
              <a:buNone/>
            </a:pPr>
            <a:r>
              <a:rPr lang="ru-RU" dirty="0" smtClean="0"/>
              <a:t>   </a:t>
            </a:r>
            <a:endParaRPr lang="uk-UA" dirty="0"/>
          </a:p>
        </p:txBody>
      </p:sp>
      <p:pic>
        <p:nvPicPr>
          <p:cNvPr id="18434" name="Picture 2" descr="&amp;Scy;&amp;tcy;&amp;acy;&amp;rcy;&amp;ocy;&amp;scy;&amp;tcy;&amp;icy;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1124744"/>
            <a:ext cx="6840760" cy="3672407"/>
          </a:xfrm>
          <a:prstGeom prst="rect">
            <a:avLst/>
          </a:prstGeom>
          <a:noFill/>
        </p:spPr>
      </p:pic>
    </p:spTree>
  </p:cSld>
  <p:clrMapOvr>
    <a:masterClrMapping/>
  </p:clrMapOvr>
  <p:transition>
    <p:randomBar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0"/>
            <a:ext cx="7239000" cy="1143000"/>
          </a:xfrm>
        </p:spPr>
        <p:txBody>
          <a:bodyPr/>
          <a:lstStyle/>
          <a:p>
            <a:r>
              <a:rPr lang="uk-UA" dirty="0" smtClean="0"/>
              <a:t>Казка</a:t>
            </a: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0" y="1268760"/>
            <a:ext cx="3275856" cy="504056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   </a:t>
            </a:r>
            <a:r>
              <a:rPr lang="ru-RU" sz="1500" dirty="0" smtClean="0"/>
              <a:t>Справа </a:t>
            </a:r>
            <a:r>
              <a:rPr lang="ru-RU" sz="1500" dirty="0" smtClean="0"/>
              <a:t>внизу на </a:t>
            </a:r>
            <a:r>
              <a:rPr lang="ru-RU" sz="1500" dirty="0" err="1" smtClean="0"/>
              <a:t>зображенні</a:t>
            </a:r>
            <a:r>
              <a:rPr lang="ru-RU" sz="1500" dirty="0" smtClean="0"/>
              <a:t> автограф </a:t>
            </a:r>
            <a:r>
              <a:rPr lang="ru-RU" sz="1500" dirty="0" err="1" smtClean="0"/>
              <a:t>і</a:t>
            </a:r>
            <a:r>
              <a:rPr lang="ru-RU" sz="1500" dirty="0" smtClean="0"/>
              <a:t> дата: </a:t>
            </a:r>
            <a:r>
              <a:rPr lang="ru-RU" sz="1500" b="1" dirty="0" smtClean="0"/>
              <a:t>Шевченко || 1844.</a:t>
            </a:r>
            <a:r>
              <a:rPr lang="ru-RU" sz="1500" dirty="0" smtClean="0"/>
              <a:t> </a:t>
            </a:r>
            <a:r>
              <a:rPr lang="ru-RU" sz="1500" dirty="0" err="1" smtClean="0"/>
              <a:t>Посередині</a:t>
            </a:r>
            <a:r>
              <a:rPr lang="ru-RU" sz="1500" dirty="0" smtClean="0"/>
              <a:t> </a:t>
            </a:r>
            <a:r>
              <a:rPr lang="ru-RU" sz="1500" dirty="0" err="1" smtClean="0"/>
              <a:t>назва</a:t>
            </a:r>
            <a:r>
              <a:rPr lang="ru-RU" sz="1500" dirty="0" smtClean="0"/>
              <a:t>: </a:t>
            </a:r>
            <a:r>
              <a:rPr lang="ru-RU" sz="1500" b="1" dirty="0" smtClean="0"/>
              <a:t>КАЗКА</a:t>
            </a:r>
            <a:r>
              <a:rPr lang="ru-RU" sz="1500" dirty="0" smtClean="0"/>
              <a:t>. </a:t>
            </a:r>
            <a:r>
              <a:rPr lang="ru-RU" sz="1500" dirty="0" err="1" smtClean="0"/>
              <a:t>Нижче</a:t>
            </a:r>
            <a:r>
              <a:rPr lang="ru-RU" sz="1500" dirty="0" smtClean="0"/>
              <a:t> </a:t>
            </a:r>
            <a:r>
              <a:rPr lang="ru-RU" sz="1500" dirty="0" err="1" smtClean="0"/>
              <a:t>неї</a:t>
            </a:r>
            <a:r>
              <a:rPr lang="ru-RU" sz="1500" dirty="0" smtClean="0"/>
              <a:t> — </a:t>
            </a:r>
            <a:r>
              <a:rPr lang="ru-RU" sz="1500" dirty="0" err="1" smtClean="0"/>
              <a:t>пояснювальний</a:t>
            </a:r>
            <a:r>
              <a:rPr lang="ru-RU" sz="1500" dirty="0" smtClean="0"/>
              <a:t> текст </a:t>
            </a:r>
            <a:r>
              <a:rPr lang="ru-RU" sz="1500" dirty="0" err="1" smtClean="0"/>
              <a:t>Шевченка</a:t>
            </a:r>
            <a:r>
              <a:rPr lang="ru-RU" sz="1500" dirty="0" smtClean="0"/>
              <a:t> до офорта: </a:t>
            </a:r>
            <a:r>
              <a:rPr lang="ru-RU" sz="1500" b="1" dirty="0" smtClean="0"/>
              <a:t>А </a:t>
            </a:r>
            <a:r>
              <a:rPr lang="ru-RU" sz="1500" b="1" dirty="0" err="1" smtClean="0"/>
              <a:t>видкиля</a:t>
            </a:r>
            <a:r>
              <a:rPr lang="ru-RU" sz="1500" b="1" dirty="0" smtClean="0"/>
              <a:t> и </a:t>
            </a:r>
            <a:r>
              <a:rPr lang="ru-RU" sz="1500" b="1" dirty="0" err="1" smtClean="0"/>
              <a:t>куди</a:t>
            </a:r>
            <a:r>
              <a:rPr lang="ru-RU" sz="1500" b="1" dirty="0" smtClean="0"/>
              <a:t> </a:t>
            </a:r>
            <a:r>
              <a:rPr lang="ru-RU" sz="1500" b="1" dirty="0" err="1" smtClean="0"/>
              <a:t>богъ</a:t>
            </a:r>
            <a:r>
              <a:rPr lang="ru-RU" sz="1500" b="1" dirty="0" smtClean="0"/>
              <a:t> </a:t>
            </a:r>
            <a:r>
              <a:rPr lang="ru-RU" sz="1500" b="1" dirty="0" err="1" smtClean="0"/>
              <a:t>несе</a:t>
            </a:r>
            <a:r>
              <a:rPr lang="ru-RU" sz="1500" b="1" dirty="0" smtClean="0"/>
              <a:t> Господа москалю? и де таки табачку </a:t>
            </a:r>
            <a:r>
              <a:rPr lang="ru-RU" sz="1500" b="1" dirty="0" err="1" smtClean="0"/>
              <a:t>бралы</a:t>
            </a:r>
            <a:r>
              <a:rPr lang="ru-RU" sz="1500" b="1" dirty="0" smtClean="0"/>
              <a:t>: </a:t>
            </a:r>
            <a:r>
              <a:rPr lang="ru-RU" sz="1500" b="1" dirty="0" err="1" smtClean="0"/>
              <a:t>чи</a:t>
            </a:r>
            <a:r>
              <a:rPr lang="ru-RU" sz="1500" b="1" dirty="0" smtClean="0"/>
              <a:t> </a:t>
            </a:r>
            <a:r>
              <a:rPr lang="ru-RU" sz="1500" b="1" dirty="0" err="1" smtClean="0"/>
              <a:t>несчимиричкою</a:t>
            </a:r>
            <a:r>
              <a:rPr lang="ru-RU" sz="1500" b="1" dirty="0" smtClean="0"/>
              <a:t> </a:t>
            </a:r>
            <a:r>
              <a:rPr lang="ru-RU" sz="1500" b="1" dirty="0" err="1" smtClean="0"/>
              <a:t>часомъ</a:t>
            </a:r>
            <a:r>
              <a:rPr lang="ru-RU" sz="1500" b="1" dirty="0" smtClean="0"/>
              <a:t>?! </a:t>
            </a:r>
            <a:r>
              <a:rPr lang="ru-RU" sz="1500" b="1" dirty="0" err="1" smtClean="0"/>
              <a:t>бо</a:t>
            </a:r>
            <a:r>
              <a:rPr lang="ru-RU" sz="1500" b="1" dirty="0" smtClean="0"/>
              <a:t> мы </a:t>
            </a:r>
            <a:r>
              <a:rPr lang="ru-RU" sz="1500" b="1" dirty="0" err="1" smtClean="0"/>
              <a:t>васъ</a:t>
            </a:r>
            <a:r>
              <a:rPr lang="ru-RU" sz="1500" b="1" dirty="0" smtClean="0"/>
              <a:t> знаемо </a:t>
            </a:r>
            <a:r>
              <a:rPr lang="ru-RU" sz="1500" b="1" dirty="0" err="1" smtClean="0"/>
              <a:t>пиддобрики</a:t>
            </a:r>
            <a:r>
              <a:rPr lang="ru-RU" sz="1500" b="1" dirty="0" smtClean="0"/>
              <a:t>!!! ...</a:t>
            </a:r>
            <a:r>
              <a:rPr lang="ru-RU" sz="1500" b="1" dirty="0" err="1" smtClean="0"/>
              <a:t>Изъ</a:t>
            </a:r>
            <a:r>
              <a:rPr lang="ru-RU" sz="1500" b="1" dirty="0" smtClean="0"/>
              <a:t> самой </a:t>
            </a:r>
            <a:r>
              <a:rPr lang="ru-RU" sz="1500" b="1" dirty="0" err="1" smtClean="0"/>
              <a:t>расЂи</a:t>
            </a:r>
            <a:r>
              <a:rPr lang="ru-RU" sz="1500" b="1" dirty="0" smtClean="0"/>
              <a:t> </a:t>
            </a:r>
            <a:r>
              <a:rPr lang="ru-RU" sz="1500" b="1" dirty="0" err="1" smtClean="0"/>
              <a:t>идемъ</a:t>
            </a:r>
            <a:r>
              <a:rPr lang="ru-RU" sz="1500" b="1" dirty="0" smtClean="0"/>
              <a:t> на </a:t>
            </a:r>
            <a:r>
              <a:rPr lang="ru-RU" sz="1500" b="1" dirty="0" err="1" smtClean="0"/>
              <a:t>тотъ</a:t>
            </a:r>
            <a:r>
              <a:rPr lang="ru-RU" sz="1500" b="1" dirty="0" smtClean="0"/>
              <a:t> </a:t>
            </a:r>
            <a:r>
              <a:rPr lang="ru-RU" sz="1500" b="1" dirty="0" err="1" smtClean="0"/>
              <a:t>свЂтъ</a:t>
            </a:r>
            <a:r>
              <a:rPr lang="ru-RU" sz="1500" b="1" dirty="0" smtClean="0"/>
              <a:t> </a:t>
            </a:r>
            <a:r>
              <a:rPr lang="ru-RU" sz="1500" b="1" dirty="0" err="1" smtClean="0"/>
              <a:t>судариня</a:t>
            </a:r>
            <a:r>
              <a:rPr lang="ru-RU" sz="1500" b="1" dirty="0" smtClean="0"/>
              <a:t> смерть... а табачок истинно </a:t>
            </a:r>
            <a:r>
              <a:rPr lang="ru-RU" sz="1500" b="1" dirty="0" err="1" smtClean="0"/>
              <a:t>Лубенскій</a:t>
            </a:r>
            <a:r>
              <a:rPr lang="ru-RU" sz="1500" b="1" dirty="0" smtClean="0"/>
              <a:t>... </a:t>
            </a:r>
            <a:r>
              <a:rPr lang="ru-RU" sz="1500" dirty="0" smtClean="0"/>
              <a:t/>
            </a:r>
            <a:br>
              <a:rPr lang="ru-RU" sz="1500" dirty="0" smtClean="0"/>
            </a:br>
            <a:r>
              <a:rPr lang="ru-RU" sz="1500" dirty="0" err="1" smtClean="0"/>
              <a:t>Офортна</a:t>
            </a:r>
            <a:r>
              <a:rPr lang="ru-RU" sz="1500" dirty="0" smtClean="0"/>
              <a:t> </a:t>
            </a:r>
            <a:r>
              <a:rPr lang="ru-RU" sz="1500" dirty="0" err="1" smtClean="0"/>
              <a:t>дошка</a:t>
            </a:r>
            <a:r>
              <a:rPr lang="ru-RU" sz="1500" dirty="0" smtClean="0"/>
              <a:t> належала К. </a:t>
            </a:r>
            <a:r>
              <a:rPr lang="ru-RU" sz="1500" dirty="0" err="1" smtClean="0"/>
              <a:t>Свідзінському</a:t>
            </a:r>
            <a:r>
              <a:rPr lang="ru-RU" sz="1500" dirty="0" smtClean="0"/>
              <a:t>, а </a:t>
            </a:r>
            <a:r>
              <a:rPr lang="ru-RU" sz="1500" dirty="0" err="1" smtClean="0"/>
              <a:t>після</a:t>
            </a:r>
            <a:r>
              <a:rPr lang="ru-RU" sz="1500" dirty="0" smtClean="0"/>
              <a:t> 1855 р. </a:t>
            </a:r>
            <a:r>
              <a:rPr lang="ru-RU" sz="1500" dirty="0" err="1" smtClean="0"/>
              <a:t>знаходилась</a:t>
            </a:r>
            <a:r>
              <a:rPr lang="ru-RU" sz="1500" dirty="0" smtClean="0"/>
              <a:t> в </a:t>
            </a:r>
            <a:r>
              <a:rPr lang="ru-RU" sz="1500" dirty="0" err="1" smtClean="0"/>
              <a:t>бібліотеці</a:t>
            </a:r>
            <a:r>
              <a:rPr lang="ru-RU" sz="1500" dirty="0" smtClean="0"/>
              <a:t> </a:t>
            </a:r>
            <a:r>
              <a:rPr lang="ru-RU" sz="1500" dirty="0" err="1" smtClean="0"/>
              <a:t>Красінських</a:t>
            </a:r>
            <a:r>
              <a:rPr lang="ru-RU" sz="1500" dirty="0" smtClean="0"/>
              <a:t> у </a:t>
            </a:r>
            <a:r>
              <a:rPr lang="ru-RU" sz="1500" dirty="0" err="1" smtClean="0"/>
              <a:t>Варшаві</a:t>
            </a:r>
            <a:r>
              <a:rPr lang="ru-RU" sz="1500" dirty="0" smtClean="0"/>
              <a:t>. </a:t>
            </a:r>
            <a:r>
              <a:rPr lang="ru-RU" sz="1500" dirty="0" err="1" smtClean="0"/>
              <a:t>Сучасне</a:t>
            </a:r>
            <a:r>
              <a:rPr lang="ru-RU" sz="1500" dirty="0" smtClean="0"/>
              <a:t> </a:t>
            </a:r>
            <a:r>
              <a:rPr lang="ru-RU" sz="1500" dirty="0" err="1" smtClean="0"/>
              <a:t>місцезнаходження</a:t>
            </a:r>
            <a:r>
              <a:rPr lang="ru-RU" sz="1500" dirty="0" smtClean="0"/>
              <a:t> </a:t>
            </a:r>
            <a:r>
              <a:rPr lang="ru-RU" sz="1500" dirty="0" err="1" smtClean="0"/>
              <a:t>офортної</a:t>
            </a:r>
            <a:r>
              <a:rPr lang="ru-RU" sz="1500" dirty="0" smtClean="0"/>
              <a:t> </a:t>
            </a:r>
            <a:r>
              <a:rPr lang="ru-RU" sz="1500" dirty="0" err="1" smtClean="0"/>
              <a:t>дошки</a:t>
            </a:r>
            <a:r>
              <a:rPr lang="ru-RU" sz="1500" dirty="0" smtClean="0"/>
              <a:t> не </a:t>
            </a:r>
            <a:r>
              <a:rPr lang="ru-RU" sz="1500" dirty="0" err="1" smtClean="0"/>
              <a:t>встановлено</a:t>
            </a:r>
            <a:r>
              <a:rPr lang="ru-RU" sz="1500" dirty="0" smtClean="0"/>
              <a:t>.</a:t>
            </a:r>
            <a:endParaRPr lang="uk-UA" sz="1500" dirty="0"/>
          </a:p>
        </p:txBody>
      </p:sp>
      <p:pic>
        <p:nvPicPr>
          <p:cNvPr id="19458" name="Picture 2" descr="&amp;Kcy;&amp;acy;&amp;zcy;&amp;kcy;&amp;acy;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03848" y="764704"/>
            <a:ext cx="4680520" cy="5507414"/>
          </a:xfrm>
          <a:prstGeom prst="rect">
            <a:avLst/>
          </a:prstGeom>
          <a:noFill/>
        </p:spPr>
      </p:pic>
    </p:spTree>
  </p:cSld>
  <p:clrMapOvr>
    <a:masterClrMapping/>
  </p:clrMapOvr>
  <p:transition>
    <p:randomBar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0"/>
            <a:ext cx="7239000" cy="1143000"/>
          </a:xfrm>
        </p:spPr>
        <p:txBody>
          <a:bodyPr/>
          <a:lstStyle/>
          <a:p>
            <a:r>
              <a:rPr lang="ru-RU" dirty="0" smtClean="0"/>
              <a:t>Дари в </a:t>
            </a:r>
            <a:r>
              <a:rPr lang="ru-RU" dirty="0" smtClean="0"/>
              <a:t>Чигрині</a:t>
            </a:r>
            <a:r>
              <a:rPr lang="ru-RU" dirty="0" smtClean="0"/>
              <a:t> </a:t>
            </a:r>
            <a:r>
              <a:rPr lang="ru-RU" dirty="0" smtClean="0"/>
              <a:t>1649 року</a:t>
            </a: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251520" y="4797152"/>
            <a:ext cx="7239000" cy="1747576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dirty="0" smtClean="0"/>
              <a:t>   </a:t>
            </a:r>
            <a:r>
              <a:rPr lang="ru-RU" sz="1500" dirty="0" smtClean="0"/>
              <a:t>Під</a:t>
            </a:r>
            <a:r>
              <a:rPr lang="ru-RU" sz="1500" dirty="0" smtClean="0"/>
              <a:t> </a:t>
            </a:r>
            <a:r>
              <a:rPr lang="ru-RU" sz="1500" dirty="0" smtClean="0"/>
              <a:t>зображенням</a:t>
            </a:r>
            <a:r>
              <a:rPr lang="ru-RU" sz="1500" dirty="0" smtClean="0"/>
              <a:t> </a:t>
            </a:r>
            <a:r>
              <a:rPr lang="ru-RU" sz="1500" dirty="0" smtClean="0"/>
              <a:t>зліва</a:t>
            </a:r>
            <a:r>
              <a:rPr lang="ru-RU" sz="1500" dirty="0" smtClean="0"/>
              <a:t> </a:t>
            </a:r>
            <a:r>
              <a:rPr lang="ru-RU" sz="1500" dirty="0" smtClean="0"/>
              <a:t>підпис</a:t>
            </a:r>
            <a:r>
              <a:rPr lang="ru-RU" sz="1500" dirty="0" smtClean="0"/>
              <a:t> автора </a:t>
            </a:r>
            <a:r>
              <a:rPr lang="ru-RU" sz="1500" dirty="0" err="1" smtClean="0"/>
              <a:t>і</a:t>
            </a:r>
            <a:r>
              <a:rPr lang="ru-RU" sz="1500" dirty="0" smtClean="0"/>
              <a:t> дата: </a:t>
            </a:r>
            <a:r>
              <a:rPr lang="ru-RU" sz="1500" b="1" dirty="0" smtClean="0"/>
              <a:t>Т.Шевченко 1844.</a:t>
            </a:r>
            <a:r>
              <a:rPr lang="ru-RU" sz="1500" dirty="0" smtClean="0"/>
              <a:t> </a:t>
            </a:r>
            <a:r>
              <a:rPr lang="ru-RU" sz="1500" dirty="0" err="1" smtClean="0"/>
              <a:t>Посередині</a:t>
            </a:r>
            <a:r>
              <a:rPr lang="ru-RU" sz="1500" dirty="0" smtClean="0"/>
              <a:t> </a:t>
            </a:r>
            <a:r>
              <a:rPr lang="ru-RU" sz="1500" dirty="0" err="1" smtClean="0"/>
              <a:t>назва</a:t>
            </a:r>
            <a:r>
              <a:rPr lang="ru-RU" sz="1500" dirty="0" smtClean="0"/>
              <a:t>: </a:t>
            </a:r>
            <a:r>
              <a:rPr lang="ru-RU" sz="1500" b="1" dirty="0" smtClean="0"/>
              <a:t>Дары || </a:t>
            </a:r>
            <a:r>
              <a:rPr lang="ru-RU" sz="1500" b="1" dirty="0" err="1" smtClean="0"/>
              <a:t>въ</a:t>
            </a:r>
            <a:r>
              <a:rPr lang="ru-RU" sz="1500" b="1" dirty="0" smtClean="0"/>
              <a:t> </a:t>
            </a:r>
            <a:r>
              <a:rPr lang="ru-RU" sz="1500" b="1" dirty="0" err="1" smtClean="0"/>
              <a:t>Чигрыни</a:t>
            </a:r>
            <a:r>
              <a:rPr lang="ru-RU" sz="1500" b="1" dirty="0" smtClean="0"/>
              <a:t> 1649 року</a:t>
            </a:r>
            <a:r>
              <a:rPr lang="ru-RU" sz="1500" dirty="0" smtClean="0"/>
              <a:t>. </a:t>
            </a:r>
            <a:r>
              <a:rPr lang="ru-RU" sz="1500" dirty="0" err="1" smtClean="0"/>
              <a:t>Зліва</a:t>
            </a:r>
            <a:r>
              <a:rPr lang="ru-RU" sz="1500" dirty="0" smtClean="0"/>
              <a:t> </a:t>
            </a:r>
            <a:r>
              <a:rPr lang="ru-RU" sz="1500" dirty="0" err="1" smtClean="0"/>
              <a:t>від</a:t>
            </a:r>
            <a:r>
              <a:rPr lang="ru-RU" sz="1500" dirty="0" smtClean="0"/>
              <a:t> </a:t>
            </a:r>
            <a:r>
              <a:rPr lang="ru-RU" sz="1500" dirty="0" err="1" smtClean="0"/>
              <a:t>назви</a:t>
            </a:r>
            <a:r>
              <a:rPr lang="ru-RU" sz="1500" dirty="0" smtClean="0"/>
              <a:t> — </a:t>
            </a:r>
            <a:r>
              <a:rPr lang="ru-RU" sz="1500" dirty="0" err="1" smtClean="0"/>
              <a:t>пояснювальний</a:t>
            </a:r>
            <a:r>
              <a:rPr lang="ru-RU" sz="1500" dirty="0" smtClean="0"/>
              <a:t> текст </a:t>
            </a:r>
            <a:r>
              <a:rPr lang="ru-RU" sz="1500" dirty="0" err="1" smtClean="0"/>
              <a:t>Шевченка</a:t>
            </a:r>
            <a:r>
              <a:rPr lang="ru-RU" sz="1500" dirty="0" smtClean="0"/>
              <a:t> до офорта: </a:t>
            </a:r>
            <a:r>
              <a:rPr lang="ru-RU" sz="1500" b="1" dirty="0" err="1" smtClean="0"/>
              <a:t>Изъ</a:t>
            </a:r>
            <a:r>
              <a:rPr lang="ru-RU" sz="1500" b="1" dirty="0" smtClean="0"/>
              <a:t> </a:t>
            </a:r>
            <a:r>
              <a:rPr lang="ru-RU" sz="1500" b="1" dirty="0" err="1" smtClean="0"/>
              <a:t>Царяграда</a:t>
            </a:r>
            <a:r>
              <a:rPr lang="ru-RU" sz="1500" b="1" dirty="0" smtClean="0"/>
              <a:t>, </a:t>
            </a:r>
            <a:r>
              <a:rPr lang="ru-RU" sz="1500" b="1" dirty="0" err="1" smtClean="0"/>
              <a:t>изъ</a:t>
            </a:r>
            <a:r>
              <a:rPr lang="ru-RU" sz="1500" b="1" dirty="0" smtClean="0"/>
              <a:t> Варшавы и Москвы, </a:t>
            </a:r>
            <a:r>
              <a:rPr lang="ru-RU" sz="1500" b="1" dirty="0" err="1" smtClean="0"/>
              <a:t>прыбували</a:t>
            </a:r>
            <a:r>
              <a:rPr lang="ru-RU" sz="1500" b="1" dirty="0" smtClean="0"/>
              <a:t> послы </a:t>
            </a:r>
            <a:r>
              <a:rPr lang="ru-RU" sz="1500" b="1" dirty="0" err="1" smtClean="0"/>
              <a:t>зъ</a:t>
            </a:r>
            <a:r>
              <a:rPr lang="ru-RU" sz="1500" b="1" dirty="0" smtClean="0"/>
              <a:t> великими дарами </a:t>
            </a:r>
            <a:r>
              <a:rPr lang="ru-RU" sz="1500" b="1" dirty="0" err="1" smtClean="0"/>
              <a:t>еднать</a:t>
            </a:r>
            <a:r>
              <a:rPr lang="ru-RU" sz="1500" b="1" dirty="0" smtClean="0"/>
              <a:t> Богдана и </a:t>
            </a:r>
            <a:r>
              <a:rPr lang="ru-RU" sz="1500" b="1" dirty="0" err="1" smtClean="0"/>
              <a:t>народъ</a:t>
            </a:r>
            <a:r>
              <a:rPr lang="ru-RU" sz="1500" b="1" dirty="0" smtClean="0"/>
              <a:t> </a:t>
            </a:r>
            <a:r>
              <a:rPr lang="ru-RU" sz="1500" b="1" dirty="0" err="1" smtClean="0"/>
              <a:t>Украинскій</a:t>
            </a:r>
            <a:r>
              <a:rPr lang="ru-RU" sz="1500" b="1" dirty="0" smtClean="0"/>
              <a:t> уже вольный и сильный. </a:t>
            </a:r>
            <a:r>
              <a:rPr lang="ru-RU" sz="1500" b="1" dirty="0" err="1" smtClean="0"/>
              <a:t>Султанъ</a:t>
            </a:r>
            <a:r>
              <a:rPr lang="ru-RU" sz="1500" b="1" dirty="0" smtClean="0"/>
              <a:t>, </a:t>
            </a:r>
            <a:r>
              <a:rPr lang="ru-RU" sz="1500" b="1" dirty="0" err="1" smtClean="0"/>
              <a:t>окроме</a:t>
            </a:r>
            <a:r>
              <a:rPr lang="ru-RU" sz="1500" b="1" dirty="0" smtClean="0"/>
              <a:t> великого скарбу </a:t>
            </a:r>
            <a:r>
              <a:rPr lang="ru-RU" sz="1500" b="1" dirty="0" err="1" smtClean="0"/>
              <a:t>приславъ</a:t>
            </a:r>
            <a:r>
              <a:rPr lang="ru-RU" sz="1500" b="1" dirty="0" smtClean="0"/>
              <a:t> </a:t>
            </a:r>
            <a:r>
              <a:rPr lang="ru-RU" sz="1500" b="1" dirty="0" err="1" smtClean="0"/>
              <a:t>Богданови</a:t>
            </a:r>
            <a:r>
              <a:rPr lang="ru-RU" sz="1500" b="1" dirty="0" smtClean="0"/>
              <a:t> </a:t>
            </a:r>
            <a:r>
              <a:rPr lang="ru-RU" sz="1500" b="1" dirty="0" err="1" smtClean="0"/>
              <a:t>червоный</a:t>
            </a:r>
            <a:r>
              <a:rPr lang="ru-RU" sz="1500" b="1" dirty="0" smtClean="0"/>
              <a:t> </a:t>
            </a:r>
            <a:r>
              <a:rPr lang="ru-RU" sz="1500" b="1" dirty="0" err="1" smtClean="0"/>
              <a:t>оксамитовый</a:t>
            </a:r>
            <a:r>
              <a:rPr lang="ru-RU" sz="1500" b="1" dirty="0" smtClean="0"/>
              <a:t> </a:t>
            </a:r>
            <a:r>
              <a:rPr lang="ru-RU" sz="1500" b="1" dirty="0" err="1" smtClean="0"/>
              <a:t>жупанъ</a:t>
            </a:r>
            <a:r>
              <a:rPr lang="ru-RU" sz="1500" b="1" dirty="0" smtClean="0"/>
              <a:t> на </a:t>
            </a:r>
            <a:r>
              <a:rPr lang="ru-RU" sz="1500" b="1" dirty="0" err="1" smtClean="0"/>
              <a:t>горностаевій</a:t>
            </a:r>
            <a:r>
              <a:rPr lang="ru-RU" sz="1500" b="1" dirty="0" smtClean="0"/>
              <a:t> </a:t>
            </a:r>
            <a:r>
              <a:rPr lang="ru-RU" sz="1500" b="1" dirty="0" err="1" smtClean="0"/>
              <a:t>хутри</a:t>
            </a:r>
            <a:r>
              <a:rPr lang="ru-RU" sz="1500" b="1" dirty="0" smtClean="0"/>
              <a:t> </a:t>
            </a:r>
            <a:r>
              <a:rPr lang="ru-RU" sz="1500" b="1" dirty="0" err="1" smtClean="0"/>
              <a:t>шталтъ</a:t>
            </a:r>
            <a:r>
              <a:rPr lang="ru-RU" sz="1500" b="1" dirty="0" smtClean="0"/>
              <a:t> княжой — порфиры, булаву и </a:t>
            </a:r>
            <a:r>
              <a:rPr lang="ru-RU" sz="1500" b="1" dirty="0" err="1" smtClean="0"/>
              <a:t>шаблю</a:t>
            </a:r>
            <a:r>
              <a:rPr lang="ru-RU" sz="1500" b="1" dirty="0" smtClean="0"/>
              <a:t>, </a:t>
            </a:r>
            <a:r>
              <a:rPr lang="ru-RU" sz="1500" b="1" dirty="0" err="1" smtClean="0"/>
              <a:t>одначе</a:t>
            </a:r>
            <a:r>
              <a:rPr lang="ru-RU" sz="1500" b="1" dirty="0" smtClean="0"/>
              <a:t> рада (</a:t>
            </a:r>
            <a:r>
              <a:rPr lang="ru-RU" sz="1500" b="1" dirty="0" err="1" smtClean="0"/>
              <a:t>опрыче</a:t>
            </a:r>
            <a:r>
              <a:rPr lang="ru-RU" sz="1500" b="1" dirty="0" smtClean="0"/>
              <a:t> Славного </a:t>
            </a:r>
            <a:r>
              <a:rPr lang="ru-RU" sz="1500" b="1" dirty="0" err="1" smtClean="0"/>
              <a:t>лыцаря</a:t>
            </a:r>
            <a:r>
              <a:rPr lang="ru-RU" sz="1500" b="1" dirty="0" smtClean="0"/>
              <a:t> </a:t>
            </a:r>
            <a:r>
              <a:rPr lang="ru-RU" sz="1500" b="1" dirty="0" err="1" smtClean="0"/>
              <a:t>Богуна</a:t>
            </a:r>
            <a:r>
              <a:rPr lang="ru-RU" sz="1500" b="1" dirty="0" smtClean="0"/>
              <a:t>) </a:t>
            </a:r>
            <a:r>
              <a:rPr lang="ru-RU" sz="1500" b="1" dirty="0" err="1" smtClean="0"/>
              <a:t>присудыла</a:t>
            </a:r>
            <a:r>
              <a:rPr lang="ru-RU" sz="1500" b="1" dirty="0" smtClean="0"/>
              <a:t> </a:t>
            </a:r>
            <a:r>
              <a:rPr lang="ru-RU" sz="1500" b="1" dirty="0" err="1" smtClean="0"/>
              <a:t>еднать</a:t>
            </a:r>
            <a:r>
              <a:rPr lang="ru-RU" sz="1500" b="1" dirty="0" smtClean="0"/>
              <a:t> Царя </a:t>
            </a:r>
            <a:r>
              <a:rPr lang="ru-RU" sz="1500" b="1" dirty="0" err="1" smtClean="0"/>
              <a:t>Московського</a:t>
            </a:r>
            <a:r>
              <a:rPr lang="ru-RU" sz="1500" b="1" dirty="0" smtClean="0"/>
              <a:t>.</a:t>
            </a:r>
            <a:r>
              <a:rPr lang="ru-RU" sz="1500" dirty="0" smtClean="0"/>
              <a:t> Справа </a:t>
            </a:r>
            <a:r>
              <a:rPr lang="ru-RU" sz="1500" dirty="0" err="1" smtClean="0"/>
              <a:t>від</a:t>
            </a:r>
            <a:r>
              <a:rPr lang="ru-RU" sz="1500" dirty="0" smtClean="0"/>
              <a:t> </a:t>
            </a:r>
            <a:r>
              <a:rPr lang="ru-RU" sz="1500" dirty="0" err="1" smtClean="0"/>
              <a:t>назви</a:t>
            </a:r>
            <a:r>
              <a:rPr lang="ru-RU" sz="1500" dirty="0" smtClean="0"/>
              <a:t> </a:t>
            </a:r>
            <a:r>
              <a:rPr lang="ru-RU" sz="1500" dirty="0" err="1" smtClean="0"/>
              <a:t>цей</a:t>
            </a:r>
            <a:r>
              <a:rPr lang="ru-RU" sz="1500" dirty="0" smtClean="0"/>
              <a:t> же текст повторено </a:t>
            </a:r>
            <a:r>
              <a:rPr lang="ru-RU" sz="1500" dirty="0" err="1" smtClean="0"/>
              <a:t>французькою</a:t>
            </a:r>
            <a:r>
              <a:rPr lang="ru-RU" sz="1500" dirty="0" smtClean="0"/>
              <a:t> </a:t>
            </a:r>
            <a:r>
              <a:rPr lang="ru-RU" sz="1500" dirty="0" err="1" smtClean="0"/>
              <a:t>мовою</a:t>
            </a:r>
            <a:r>
              <a:rPr lang="ru-RU" sz="1500" dirty="0" smtClean="0"/>
              <a:t>. У </a:t>
            </a:r>
            <a:r>
              <a:rPr lang="ru-RU" sz="1500" dirty="0" err="1" smtClean="0"/>
              <a:t>листі</a:t>
            </a:r>
            <a:r>
              <a:rPr lang="ru-RU" sz="1500" dirty="0" smtClean="0"/>
              <a:t> до О. М. </a:t>
            </a:r>
            <a:r>
              <a:rPr lang="ru-RU" sz="1500" dirty="0" err="1" smtClean="0"/>
              <a:t>Бодянського</a:t>
            </a:r>
            <a:r>
              <a:rPr lang="ru-RU" sz="1500" dirty="0" smtClean="0"/>
              <a:t> </a:t>
            </a:r>
            <a:r>
              <a:rPr lang="ru-RU" sz="1500" dirty="0" err="1" smtClean="0"/>
              <a:t>від</a:t>
            </a:r>
            <a:r>
              <a:rPr lang="ru-RU" sz="1500" dirty="0" smtClean="0"/>
              <a:t> 6-7.V 1844 р. Шевченко </a:t>
            </a:r>
            <a:r>
              <a:rPr lang="ru-RU" sz="1500" dirty="0" err="1" smtClean="0"/>
              <a:t>цей</a:t>
            </a:r>
            <a:r>
              <a:rPr lang="ru-RU" sz="1500" dirty="0" smtClean="0"/>
              <a:t> же офорт </a:t>
            </a:r>
            <a:r>
              <a:rPr lang="ru-RU" sz="1500" dirty="0" err="1" smtClean="0"/>
              <a:t>називає</a:t>
            </a:r>
            <a:r>
              <a:rPr lang="ru-RU" sz="1500" dirty="0" smtClean="0"/>
              <a:t> </a:t>
            </a:r>
            <a:r>
              <a:rPr lang="ru-RU" sz="1500" b="1" dirty="0" smtClean="0"/>
              <a:t>«Дари </a:t>
            </a:r>
            <a:r>
              <a:rPr lang="ru-RU" sz="1500" b="1" dirty="0" err="1" smtClean="0"/>
              <a:t>Богданові</a:t>
            </a:r>
            <a:r>
              <a:rPr lang="ru-RU" sz="1500" b="1" dirty="0" smtClean="0"/>
              <a:t> </a:t>
            </a:r>
            <a:r>
              <a:rPr lang="ru-RU" sz="1500" b="1" dirty="0" err="1" smtClean="0"/>
              <a:t>і</a:t>
            </a:r>
            <a:r>
              <a:rPr lang="ru-RU" sz="1500" b="1" dirty="0" smtClean="0"/>
              <a:t> </a:t>
            </a:r>
            <a:r>
              <a:rPr lang="ru-RU" sz="1500" b="1" dirty="0" err="1" smtClean="0"/>
              <a:t>українському</a:t>
            </a:r>
            <a:r>
              <a:rPr lang="ru-RU" sz="1500" b="1" dirty="0" smtClean="0"/>
              <a:t> </a:t>
            </a:r>
            <a:r>
              <a:rPr lang="ru-RU" sz="1500" b="1" dirty="0" err="1" smtClean="0"/>
              <a:t>народові</a:t>
            </a:r>
            <a:r>
              <a:rPr lang="ru-RU" sz="1500" b="1" dirty="0" smtClean="0"/>
              <a:t>» . </a:t>
            </a:r>
            <a:r>
              <a:rPr lang="ru-RU" sz="1500" dirty="0" smtClean="0"/>
              <a:t/>
            </a:r>
            <a:br>
              <a:rPr lang="ru-RU" sz="1500" dirty="0" smtClean="0"/>
            </a:br>
            <a:r>
              <a:rPr lang="ru-RU" sz="1500" dirty="0" err="1" smtClean="0"/>
              <a:t>Офортна</a:t>
            </a:r>
            <a:r>
              <a:rPr lang="ru-RU" sz="1500" dirty="0" smtClean="0"/>
              <a:t> </a:t>
            </a:r>
            <a:r>
              <a:rPr lang="ru-RU" sz="1500" dirty="0" err="1" smtClean="0"/>
              <a:t>дошка</a:t>
            </a:r>
            <a:r>
              <a:rPr lang="ru-RU" sz="1500" dirty="0" smtClean="0"/>
              <a:t> належала К. </a:t>
            </a:r>
            <a:r>
              <a:rPr lang="ru-RU" sz="1500" dirty="0" err="1" smtClean="0"/>
              <a:t>Свідзінському</a:t>
            </a:r>
            <a:r>
              <a:rPr lang="ru-RU" sz="1500" dirty="0" smtClean="0"/>
              <a:t>, а </a:t>
            </a:r>
            <a:r>
              <a:rPr lang="ru-RU" sz="1500" dirty="0" err="1" smtClean="0"/>
              <a:t>після</a:t>
            </a:r>
            <a:r>
              <a:rPr lang="ru-RU" sz="1500" dirty="0" smtClean="0"/>
              <a:t> 1855 р. </a:t>
            </a:r>
            <a:r>
              <a:rPr lang="ru-RU" sz="1500" dirty="0" err="1" smtClean="0"/>
              <a:t>знаходилась</a:t>
            </a:r>
            <a:r>
              <a:rPr lang="ru-RU" sz="1500" dirty="0" smtClean="0"/>
              <a:t> в </a:t>
            </a:r>
            <a:r>
              <a:rPr lang="ru-RU" sz="1500" dirty="0" err="1" smtClean="0"/>
              <a:t>бібліотеці</a:t>
            </a:r>
            <a:r>
              <a:rPr lang="ru-RU" sz="1500" dirty="0" smtClean="0"/>
              <a:t> </a:t>
            </a:r>
            <a:r>
              <a:rPr lang="ru-RU" sz="1500" dirty="0" err="1" smtClean="0"/>
              <a:t>Красінських</a:t>
            </a:r>
            <a:r>
              <a:rPr lang="ru-RU" sz="1500" dirty="0" smtClean="0"/>
              <a:t> у </a:t>
            </a:r>
            <a:r>
              <a:rPr lang="ru-RU" sz="1500" dirty="0" err="1" smtClean="0"/>
              <a:t>Варшаві</a:t>
            </a:r>
            <a:r>
              <a:rPr lang="ru-RU" sz="1500" dirty="0" smtClean="0"/>
              <a:t>. </a:t>
            </a:r>
            <a:r>
              <a:rPr lang="ru-RU" sz="1500" dirty="0" err="1" smtClean="0"/>
              <a:t>Сучасне</a:t>
            </a:r>
            <a:r>
              <a:rPr lang="ru-RU" sz="1500" dirty="0" smtClean="0"/>
              <a:t> </a:t>
            </a:r>
            <a:r>
              <a:rPr lang="ru-RU" sz="1500" dirty="0" err="1" smtClean="0"/>
              <a:t>місцезнаходження</a:t>
            </a:r>
            <a:r>
              <a:rPr lang="ru-RU" sz="1500" dirty="0" smtClean="0"/>
              <a:t> </a:t>
            </a:r>
            <a:r>
              <a:rPr lang="ru-RU" sz="1500" dirty="0" err="1" smtClean="0"/>
              <a:t>офортної</a:t>
            </a:r>
            <a:r>
              <a:rPr lang="ru-RU" sz="1500" dirty="0" smtClean="0"/>
              <a:t> </a:t>
            </a:r>
            <a:r>
              <a:rPr lang="ru-RU" sz="1500" dirty="0" err="1" smtClean="0"/>
              <a:t>дошки</a:t>
            </a:r>
            <a:r>
              <a:rPr lang="ru-RU" sz="1500" dirty="0" smtClean="0"/>
              <a:t> не </a:t>
            </a:r>
            <a:r>
              <a:rPr lang="ru-RU" sz="1500" dirty="0" err="1" smtClean="0"/>
              <a:t>встановлено</a:t>
            </a:r>
            <a:r>
              <a:rPr lang="ru-RU" sz="1500" dirty="0" smtClean="0"/>
              <a:t>.</a:t>
            </a:r>
            <a:endParaRPr lang="uk-UA" sz="1500" dirty="0"/>
          </a:p>
        </p:txBody>
      </p:sp>
      <p:pic>
        <p:nvPicPr>
          <p:cNvPr id="20482" name="Picture 2" descr="&amp;Dcy;&amp;acy;&amp;rcy;&amp;icy; &amp;vcy; &amp;CHcy;&amp;icy;&amp;gcy;&amp;rcy;&amp;icy;&amp;ncy;&amp;iukcy; 1649 &amp;rcy;&amp;ocy;&amp;kcy;&amp;ucy;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1124743"/>
            <a:ext cx="6696744" cy="3600401"/>
          </a:xfrm>
          <a:prstGeom prst="rect">
            <a:avLst/>
          </a:prstGeom>
          <a:noFill/>
        </p:spPr>
      </p:pic>
    </p:spTree>
  </p:cSld>
  <p:clrMapOvr>
    <a:masterClrMapping/>
  </p:clrMapOvr>
  <p:transition>
    <p:randomBar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ишукана">
  <a:themeElements>
    <a:clrScheme name="Вишукана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Вишукана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Вишукана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15</TotalTime>
  <Words>342</Words>
  <Application>Microsoft Office PowerPoint</Application>
  <PresentationFormat>Екран (4:3)</PresentationFormat>
  <Paragraphs>20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слайдів</vt:lpstr>
      </vt:variant>
      <vt:variant>
        <vt:i4>8</vt:i4>
      </vt:variant>
    </vt:vector>
  </HeadingPairs>
  <TitlesOfParts>
    <vt:vector size="9" baseType="lpstr">
      <vt:lpstr>Вишукана</vt:lpstr>
      <vt:lpstr>Тарас Шевченко   “живописна Україна”</vt:lpstr>
      <vt:lpstr>Тарас Шевченко «Живописна Україна» </vt:lpstr>
      <vt:lpstr>У Києві  </vt:lpstr>
      <vt:lpstr>Видубецький монастир у Києві </vt:lpstr>
      <vt:lpstr>Судня рада</vt:lpstr>
      <vt:lpstr>Старости</vt:lpstr>
      <vt:lpstr>Казка</vt:lpstr>
      <vt:lpstr>Дари в Чигрині 1649 року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Тарас Шевченко   “живописна Україна”</dc:title>
  <dc:creator>Администратор</dc:creator>
  <cp:lastModifiedBy>Пользователь Windows</cp:lastModifiedBy>
  <cp:revision>3</cp:revision>
  <dcterms:created xsi:type="dcterms:W3CDTF">2013-02-27T14:35:22Z</dcterms:created>
  <dcterms:modified xsi:type="dcterms:W3CDTF">2013-02-27T15:01:22Z</dcterms:modified>
</cp:coreProperties>
</file>