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2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660"/>
  </p:normalViewPr>
  <p:slideViewPr>
    <p:cSldViewPr>
      <p:cViewPr varScale="1">
        <p:scale>
          <a:sx n="65" d="100"/>
          <a:sy n="65" d="100"/>
        </p:scale>
        <p:origin x="-15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2BD53-BF48-4AA8-8D71-6F5BA3694424}" type="datetimeFigureOut">
              <a:rPr lang="ru-RU" smtClean="0"/>
              <a:t>26.12.2013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85F74-9B36-4312-B2E1-16E952DD72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240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rosvilib.ipsys.net/books/vasilenko/vasylenko.ht" TargetMode="External"/><Relationship Id="rId2" Type="http://schemas.openxmlformats.org/officeDocument/2006/relationships/hyperlink" Target="http://uk.wikipedia.org/wiki/&#1042;&#1072;&#1089;&#1080;&#1083;&#1077;&#1085;&#1082;&#1086;_&#1052;&#1080;&#1082;&#1086;&#1083;&#1072;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rai.lib.kherson.ua/sherba-prichetni-do-slova-2-rozdil.ht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51920" y="476671"/>
            <a:ext cx="1842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844824"/>
            <a:ext cx="686117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/>
              <a:t>1.</a:t>
            </a:r>
            <a:r>
              <a:rPr lang="en-US" sz="3200" b="1" dirty="0" smtClean="0"/>
              <a:t> </a:t>
            </a:r>
            <a:r>
              <a:rPr lang="uk-UA" sz="3200" b="1" dirty="0" smtClean="0"/>
              <a:t>Дитячі і юнацькі роки</a:t>
            </a:r>
            <a:r>
              <a:rPr lang="en-US" sz="3200" b="1" dirty="0" smtClean="0"/>
              <a:t>;</a:t>
            </a:r>
          </a:p>
          <a:p>
            <a:r>
              <a:rPr lang="en-US" sz="3200" b="1" dirty="0" smtClean="0"/>
              <a:t>2.</a:t>
            </a:r>
            <a:r>
              <a:rPr lang="ru-RU" sz="3200" b="1" dirty="0"/>
              <a:t> </a:t>
            </a:r>
            <a:r>
              <a:rPr lang="ru-RU" sz="3200" b="1" dirty="0" err="1" smtClean="0"/>
              <a:t>Життєпис</a:t>
            </a:r>
            <a:r>
              <a:rPr lang="ru-RU" sz="3200" b="1" dirty="0" smtClean="0"/>
              <a:t> </a:t>
            </a:r>
            <a:r>
              <a:rPr lang="ru-RU" sz="3200" b="1" dirty="0" err="1"/>
              <a:t>після</a:t>
            </a:r>
            <a:r>
              <a:rPr lang="ru-RU" sz="3200" b="1" dirty="0"/>
              <a:t> 1920 року, </a:t>
            </a:r>
            <a:r>
              <a:rPr lang="ru-RU" sz="3200" b="1" dirty="0" err="1" smtClean="0"/>
              <a:t>утиски</a:t>
            </a:r>
            <a:r>
              <a:rPr lang="en-US" sz="3200" b="1" dirty="0" smtClean="0"/>
              <a:t>;</a:t>
            </a:r>
          </a:p>
          <a:p>
            <a:r>
              <a:rPr lang="en-US" sz="3200" b="1" dirty="0" smtClean="0"/>
              <a:t>3. </a:t>
            </a:r>
            <a:r>
              <a:rPr lang="uk-UA" sz="3200" b="1" dirty="0" smtClean="0"/>
              <a:t>Відомі твори</a:t>
            </a:r>
            <a:r>
              <a:rPr lang="en-US" sz="3200" b="1" dirty="0" smtClean="0"/>
              <a:t>;</a:t>
            </a:r>
          </a:p>
          <a:p>
            <a:r>
              <a:rPr lang="en-US" sz="3200" b="1" dirty="0" smtClean="0"/>
              <a:t>4. </a:t>
            </a:r>
            <a:r>
              <a:rPr lang="uk-UA" sz="3200" b="1" dirty="0" smtClean="0"/>
              <a:t>Висновок</a:t>
            </a:r>
            <a:r>
              <a:rPr lang="en-US" sz="3200" b="1" dirty="0" smtClean="0"/>
              <a:t>;</a:t>
            </a:r>
          </a:p>
          <a:p>
            <a:r>
              <a:rPr lang="en-US" sz="3200" b="1" dirty="0" smtClean="0"/>
              <a:t>5. </a:t>
            </a:r>
            <a:r>
              <a:rPr lang="uk-UA" sz="3200" b="1" dirty="0" smtClean="0"/>
              <a:t>Використана література</a:t>
            </a:r>
            <a:r>
              <a:rPr lang="en-US" sz="3200" b="1" dirty="0" smtClean="0"/>
              <a:t>;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7576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784" y="-171400"/>
            <a:ext cx="8722216" cy="1143000"/>
          </a:xfrm>
        </p:spPr>
        <p:txBody>
          <a:bodyPr>
            <a:normAutofit/>
          </a:bodyPr>
          <a:lstStyle/>
          <a:p>
            <a:r>
              <a:rPr lang="uk-UA" sz="3100" dirty="0" smtClean="0"/>
              <a:t>Відомі твори письменника(Авторські книги):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72" y="764704"/>
            <a:ext cx="7498080" cy="4800600"/>
          </a:xfrm>
        </p:spPr>
        <p:txBody>
          <a:bodyPr>
            <a:normAutofit fontScale="25000" lnSpcReduction="20000"/>
          </a:bodyPr>
          <a:lstStyle/>
          <a:p>
            <a:r>
              <a:rPr lang="ru-RU" sz="9600" i="1" dirty="0" err="1" smtClean="0"/>
              <a:t>Микола</a:t>
            </a:r>
            <a:r>
              <a:rPr lang="ru-RU" sz="9600" i="1" dirty="0" smtClean="0"/>
              <a:t> </a:t>
            </a:r>
            <a:r>
              <a:rPr lang="ru-RU" sz="9600" i="1" dirty="0"/>
              <a:t>Василенко. </a:t>
            </a:r>
            <a:r>
              <a:rPr lang="ru-RU" sz="9600" i="1" dirty="0" err="1"/>
              <a:t>Архітектура</a:t>
            </a:r>
            <a:r>
              <a:rPr lang="ru-RU" sz="9600" i="1" dirty="0"/>
              <a:t> </a:t>
            </a:r>
            <a:r>
              <a:rPr lang="ru-RU" sz="9600" i="1" dirty="0" err="1"/>
              <a:t>планиди</a:t>
            </a:r>
            <a:endParaRPr lang="ru-RU" sz="9600" i="1" dirty="0"/>
          </a:p>
          <a:p>
            <a:r>
              <a:rPr lang="ru-RU" sz="9600" i="1" dirty="0" err="1"/>
              <a:t>Микола</a:t>
            </a:r>
            <a:r>
              <a:rPr lang="ru-RU" sz="9600" i="1" dirty="0"/>
              <a:t> Василенко. </a:t>
            </a:r>
            <a:r>
              <a:rPr lang="ru-RU" sz="9600" i="1" dirty="0" err="1"/>
              <a:t>Курай</a:t>
            </a:r>
            <a:r>
              <a:rPr lang="ru-RU" sz="9600" i="1" dirty="0"/>
              <a:t> для </a:t>
            </a:r>
            <a:r>
              <a:rPr lang="ru-RU" sz="9600" i="1" dirty="0" err="1"/>
              <a:t>пожежі</a:t>
            </a:r>
            <a:endParaRPr lang="ru-RU" sz="9600" i="1" dirty="0"/>
          </a:p>
          <a:p>
            <a:r>
              <a:rPr lang="ru-RU" sz="9600" i="1" dirty="0" err="1"/>
              <a:t>Микола</a:t>
            </a:r>
            <a:r>
              <a:rPr lang="ru-RU" sz="9600" i="1" dirty="0"/>
              <a:t> Василенко. </a:t>
            </a:r>
            <a:r>
              <a:rPr lang="ru-RU" sz="9600" i="1" dirty="0" err="1"/>
              <a:t>Лаодика</a:t>
            </a:r>
            <a:r>
              <a:rPr lang="ru-RU" sz="9600" i="1" dirty="0"/>
              <a:t> - царица </a:t>
            </a:r>
            <a:r>
              <a:rPr lang="ru-RU" sz="9600" i="1" dirty="0" err="1"/>
              <a:t>Селевкидии</a:t>
            </a:r>
            <a:endParaRPr lang="ru-RU" sz="9600" i="1" dirty="0"/>
          </a:p>
          <a:p>
            <a:r>
              <a:rPr lang="ru-RU" sz="9600" i="1" dirty="0" err="1"/>
              <a:t>Микола</a:t>
            </a:r>
            <a:r>
              <a:rPr lang="ru-RU" sz="9600" i="1" dirty="0"/>
              <a:t> Василенко. Сердце - не камень</a:t>
            </a:r>
          </a:p>
          <a:p>
            <a:r>
              <a:rPr lang="ru-RU" sz="9600" i="1" dirty="0" err="1"/>
              <a:t>Микола</a:t>
            </a:r>
            <a:r>
              <a:rPr lang="ru-RU" sz="9600" i="1" dirty="0"/>
              <a:t> Василенко. </a:t>
            </a:r>
            <a:r>
              <a:rPr lang="ru-RU" sz="9600" i="1" dirty="0" err="1"/>
              <a:t>Уламки</a:t>
            </a:r>
            <a:r>
              <a:rPr lang="ru-RU" sz="9600" i="1" dirty="0"/>
              <a:t> </a:t>
            </a:r>
            <a:r>
              <a:rPr lang="ru-RU" sz="9600" i="1" dirty="0" err="1"/>
              <a:t>імперії</a:t>
            </a:r>
            <a:endParaRPr lang="ru-RU" sz="9600" i="1" dirty="0"/>
          </a:p>
          <a:p>
            <a:r>
              <a:rPr lang="ru-RU" sz="9600" i="1" dirty="0" err="1"/>
              <a:t>Микола</a:t>
            </a:r>
            <a:r>
              <a:rPr lang="ru-RU" sz="9600" i="1" dirty="0"/>
              <a:t> Василенко. Усе царство — за коня!</a:t>
            </a:r>
          </a:p>
          <a:p>
            <a:r>
              <a:rPr lang="ru-RU" sz="9600" i="1" dirty="0" err="1" smtClean="0"/>
              <a:t>Микола</a:t>
            </a:r>
            <a:r>
              <a:rPr lang="ru-RU" sz="9600" i="1" dirty="0" smtClean="0"/>
              <a:t> </a:t>
            </a:r>
            <a:r>
              <a:rPr lang="ru-RU" sz="9600" i="1" dirty="0"/>
              <a:t>Василенко. </a:t>
            </a:r>
            <a:r>
              <a:rPr lang="ru-RU" sz="9600" i="1" dirty="0" err="1"/>
              <a:t>Життєвий</a:t>
            </a:r>
            <a:r>
              <a:rPr lang="ru-RU" sz="9600" i="1" dirty="0"/>
              <a:t> шлях Петра </a:t>
            </a:r>
            <a:r>
              <a:rPr lang="ru-RU" sz="9600" i="1" dirty="0" err="1"/>
              <a:t>Одарченка</a:t>
            </a:r>
            <a:endParaRPr lang="ru-RU" sz="9600" i="1" dirty="0"/>
          </a:p>
          <a:p>
            <a:r>
              <a:rPr lang="ru-RU" sz="9600" i="1" dirty="0" err="1" smtClean="0"/>
              <a:t>Микола</a:t>
            </a:r>
            <a:r>
              <a:rPr lang="ru-RU" sz="9600" i="1" dirty="0" smtClean="0"/>
              <a:t> </a:t>
            </a:r>
            <a:r>
              <a:rPr lang="ru-RU" sz="9600" i="1" dirty="0"/>
              <a:t>Василенко. Штрихи до </a:t>
            </a:r>
            <a:r>
              <a:rPr lang="ru-RU" sz="9600" i="1" dirty="0" err="1"/>
              <a:t>біографії</a:t>
            </a:r>
            <a:r>
              <a:rPr lang="ru-RU" sz="9600" i="1" dirty="0"/>
              <a:t> </a:t>
            </a:r>
            <a:r>
              <a:rPr lang="ru-RU" sz="9600" i="1" dirty="0" err="1"/>
              <a:t>Григорія</a:t>
            </a:r>
            <a:r>
              <a:rPr lang="ru-RU" sz="9600" i="1" dirty="0"/>
              <a:t> </a:t>
            </a:r>
            <a:r>
              <a:rPr lang="ru-RU" sz="9600" i="1" dirty="0" err="1"/>
              <a:t>Кочура</a:t>
            </a:r>
            <a:endParaRPr lang="ru-RU" sz="9600" i="1" dirty="0"/>
          </a:p>
          <a:p>
            <a:r>
              <a:rPr lang="ru-RU" sz="9600" i="1" dirty="0" err="1"/>
              <a:t>Микола</a:t>
            </a:r>
            <a:r>
              <a:rPr lang="ru-RU" sz="9600" i="1" dirty="0"/>
              <a:t> Василенко. </a:t>
            </a:r>
            <a:r>
              <a:rPr lang="ru-RU" sz="9600" i="1" dirty="0" err="1"/>
              <a:t>Пам'яті</a:t>
            </a:r>
            <a:r>
              <a:rPr lang="ru-RU" sz="9600" i="1" dirty="0"/>
              <a:t> </a:t>
            </a:r>
            <a:r>
              <a:rPr lang="ru-RU" sz="9600" i="1" dirty="0" err="1"/>
              <a:t>Івана</a:t>
            </a:r>
            <a:r>
              <a:rPr lang="ru-RU" sz="9600" i="1" dirty="0"/>
              <a:t> Гришина-Грищука</a:t>
            </a:r>
          </a:p>
          <a:p>
            <a:r>
              <a:rPr lang="ru-RU" sz="9600" i="1" dirty="0" err="1"/>
              <a:t>М.Василенко</a:t>
            </a:r>
            <a:r>
              <a:rPr lang="ru-RU" sz="9600" i="1" dirty="0"/>
              <a:t>. </a:t>
            </a:r>
            <a:r>
              <a:rPr lang="ru-RU" sz="9600" i="1" dirty="0" err="1"/>
              <a:t>Писемність</a:t>
            </a:r>
            <a:r>
              <a:rPr lang="ru-RU" sz="9600" i="1" dirty="0"/>
              <a:t> і її поборники; </a:t>
            </a:r>
            <a:r>
              <a:rPr lang="ru-RU" sz="9600" i="1" dirty="0" err="1"/>
              <a:t>Кирило</a:t>
            </a:r>
            <a:r>
              <a:rPr lang="ru-RU" sz="9600" i="1" dirty="0"/>
              <a:t> і </a:t>
            </a:r>
            <a:r>
              <a:rPr lang="ru-RU" sz="9600" i="1" dirty="0" err="1"/>
              <a:t>Мефодій</a:t>
            </a:r>
            <a:endParaRPr lang="ru-RU" sz="9600" i="1" dirty="0"/>
          </a:p>
          <a:p>
            <a:r>
              <a:rPr lang="ru-RU" sz="9600" i="1" dirty="0" err="1"/>
              <a:t>Микола</a:t>
            </a:r>
            <a:r>
              <a:rPr lang="ru-RU" sz="9600" i="1" dirty="0"/>
              <a:t> Василенко. </a:t>
            </a:r>
            <a:r>
              <a:rPr lang="ru-RU" sz="9600" i="1" dirty="0" err="1"/>
              <a:t>Микола</a:t>
            </a:r>
            <a:r>
              <a:rPr lang="ru-RU" sz="9600" i="1" dirty="0"/>
              <a:t> </a:t>
            </a:r>
            <a:r>
              <a:rPr lang="ru-RU" sz="9600" i="1" dirty="0" err="1"/>
              <a:t>Чернявський</a:t>
            </a:r>
            <a:endParaRPr lang="ru-RU" sz="9600" i="1" dirty="0"/>
          </a:p>
          <a:p>
            <a:r>
              <a:rPr lang="ru-RU" sz="9600" i="1" dirty="0" smtClean="0"/>
              <a:t>ВАСИЛЬКО</a:t>
            </a:r>
            <a:r>
              <a:rPr lang="ru-RU" sz="9600" i="1" dirty="0"/>
              <a:t>. </a:t>
            </a:r>
            <a:r>
              <a:rPr lang="ru-RU" sz="9600" i="1" dirty="0" err="1"/>
              <a:t>Аби</a:t>
            </a:r>
            <a:r>
              <a:rPr lang="ru-RU" sz="9600" i="1" dirty="0"/>
              <a:t> було у </a:t>
            </a:r>
            <a:r>
              <a:rPr lang="ru-RU" sz="9600" i="1" dirty="0" err="1"/>
              <a:t>хаті</a:t>
            </a:r>
            <a:r>
              <a:rPr lang="ru-RU" sz="9600" i="1" dirty="0"/>
              <a:t> тихо…; </a:t>
            </a:r>
            <a:r>
              <a:rPr lang="ru-RU" sz="9600" i="1" dirty="0" err="1"/>
              <a:t>Красномовець</a:t>
            </a:r>
            <a:endParaRPr lang="ru-RU" sz="9600" i="1" dirty="0"/>
          </a:p>
          <a:p>
            <a:r>
              <a:rPr lang="ru-RU" sz="9600" i="1" dirty="0" err="1"/>
              <a:t>Василько</a:t>
            </a:r>
            <a:r>
              <a:rPr lang="ru-RU" sz="9600" i="1" dirty="0"/>
              <a:t>. </a:t>
            </a:r>
            <a:r>
              <a:rPr lang="ru-RU" sz="9600" i="1" dirty="0" err="1"/>
              <a:t>Яструб</a:t>
            </a:r>
            <a:r>
              <a:rPr lang="ru-RU" sz="9600" i="1" dirty="0"/>
              <a:t> </a:t>
            </a:r>
            <a:r>
              <a:rPr lang="ru-RU" sz="9600" i="1" dirty="0" err="1"/>
              <a:t>розбою</a:t>
            </a:r>
            <a:r>
              <a:rPr lang="ru-RU" sz="9600" i="1" dirty="0"/>
              <a:t> та </a:t>
            </a:r>
            <a:r>
              <a:rPr lang="ru-RU" sz="9600" i="1" dirty="0" err="1"/>
              <a:t>інші</a:t>
            </a:r>
            <a:r>
              <a:rPr lang="ru-RU" sz="9600" i="1" dirty="0"/>
              <a:t> </a:t>
            </a:r>
            <a:r>
              <a:rPr lang="ru-RU" sz="9600" i="1" dirty="0" err="1"/>
              <a:t>вірші</a:t>
            </a:r>
            <a:endParaRPr lang="ru-RU" sz="9600" i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451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Висновок: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328592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ru-RU" i="1" dirty="0"/>
              <a:t>«</a:t>
            </a:r>
            <a:r>
              <a:rPr lang="ru-RU" i="1" dirty="0" err="1"/>
              <a:t>Микола</a:t>
            </a:r>
            <a:r>
              <a:rPr lang="ru-RU" i="1" dirty="0"/>
              <a:t> Василенко – </a:t>
            </a:r>
            <a:r>
              <a:rPr lang="ru-RU" i="1" dirty="0" err="1"/>
              <a:t>найкращий</a:t>
            </a:r>
            <a:r>
              <a:rPr lang="ru-RU" i="1" dirty="0"/>
              <a:t> поет </a:t>
            </a:r>
            <a:r>
              <a:rPr lang="ru-RU" i="1" dirty="0" err="1" smtClean="0"/>
              <a:t>серед</a:t>
            </a:r>
            <a:r>
              <a:rPr lang="ru-RU" i="1" dirty="0" smtClean="0"/>
              <a:t> </a:t>
            </a:r>
            <a:r>
              <a:rPr lang="ru-RU" i="1" dirty="0" err="1" smtClean="0"/>
              <a:t>усіх</a:t>
            </a:r>
            <a:r>
              <a:rPr lang="ru-RU" i="1" dirty="0" smtClean="0"/>
              <a:t> </a:t>
            </a:r>
            <a:r>
              <a:rPr lang="ru-RU" i="1" dirty="0"/>
              <a:t>тих, хто </a:t>
            </a:r>
            <a:r>
              <a:rPr lang="ru-RU" i="1" dirty="0" err="1"/>
              <a:t>живуть</a:t>
            </a:r>
            <a:r>
              <a:rPr lang="ru-RU" i="1" dirty="0"/>
              <a:t> </a:t>
            </a:r>
            <a:r>
              <a:rPr lang="ru-RU" i="1" dirty="0" err="1"/>
              <a:t>тепер</a:t>
            </a:r>
            <a:r>
              <a:rPr lang="ru-RU" i="1" dirty="0"/>
              <a:t> у </a:t>
            </a:r>
            <a:r>
              <a:rPr lang="ru-RU" i="1" dirty="0" err="1"/>
              <a:t>Херсоні</a:t>
            </a:r>
            <a:r>
              <a:rPr lang="ru-RU" i="1" dirty="0"/>
              <a:t>»</a:t>
            </a:r>
          </a:p>
          <a:p>
            <a:pPr marL="82296" indent="0">
              <a:buNone/>
            </a:pPr>
            <a:r>
              <a:rPr lang="ru-RU" i="1" dirty="0" smtClean="0"/>
              <a:t>                                                                             Яр </a:t>
            </a:r>
            <a:r>
              <a:rPr lang="ru-RU" i="1" dirty="0"/>
              <a:t>Славутич</a:t>
            </a:r>
            <a:r>
              <a:rPr lang="ru-RU" i="1" dirty="0" smtClean="0"/>
              <a:t>.</a:t>
            </a:r>
          </a:p>
          <a:p>
            <a:pPr marL="82296" indent="0">
              <a:buNone/>
            </a:pPr>
            <a:r>
              <a:rPr lang="ru-RU" b="1" dirty="0" smtClean="0"/>
              <a:t>Його твори </a:t>
            </a:r>
            <a:r>
              <a:rPr lang="ru-RU" b="1" dirty="0"/>
              <a:t>(</a:t>
            </a:r>
            <a:r>
              <a:rPr lang="ru-RU" b="1" dirty="0" err="1"/>
              <a:t>поетичні</a:t>
            </a:r>
            <a:r>
              <a:rPr lang="ru-RU" b="1" dirty="0"/>
              <a:t>, </a:t>
            </a:r>
            <a:r>
              <a:rPr lang="ru-RU" b="1" dirty="0" err="1"/>
              <a:t>публіцистичні</a:t>
            </a:r>
            <a:r>
              <a:rPr lang="ru-RU" b="1" dirty="0"/>
              <a:t>, </a:t>
            </a:r>
            <a:r>
              <a:rPr lang="ru-RU" b="1" dirty="0" err="1"/>
              <a:t>прозові</a:t>
            </a:r>
            <a:r>
              <a:rPr lang="ru-RU" b="1" dirty="0"/>
              <a:t>, </a:t>
            </a:r>
            <a:r>
              <a:rPr lang="ru-RU" b="1" dirty="0" err="1"/>
              <a:t>сатиричні</a:t>
            </a:r>
            <a:r>
              <a:rPr lang="ru-RU" b="1" dirty="0"/>
              <a:t>) </a:t>
            </a:r>
            <a:r>
              <a:rPr lang="ru-RU" b="1" dirty="0" err="1"/>
              <a:t>сповнені</a:t>
            </a:r>
            <a:r>
              <a:rPr lang="ru-RU" b="1" dirty="0"/>
              <a:t> </a:t>
            </a:r>
            <a:r>
              <a:rPr lang="ru-RU" b="1" dirty="0" err="1"/>
              <a:t>натхненними</a:t>
            </a:r>
            <a:r>
              <a:rPr lang="ru-RU" b="1" dirty="0"/>
              <a:t> рядками </a:t>
            </a:r>
            <a:r>
              <a:rPr lang="ru-RU" b="1" dirty="0" err="1"/>
              <a:t>любові</a:t>
            </a:r>
            <a:r>
              <a:rPr lang="ru-RU" b="1" dirty="0"/>
              <a:t> до життя й </a:t>
            </a:r>
            <a:r>
              <a:rPr lang="ru-RU" b="1" dirty="0" err="1"/>
              <a:t>Вітчизни</a:t>
            </a:r>
            <a:r>
              <a:rPr lang="ru-RU" b="1" dirty="0"/>
              <a:t>. </a:t>
            </a:r>
            <a:r>
              <a:rPr lang="ru-RU" b="1" dirty="0" err="1"/>
              <a:t>Болить</a:t>
            </a:r>
            <a:r>
              <a:rPr lang="ru-RU" b="1" dirty="0"/>
              <a:t> його </a:t>
            </a:r>
            <a:r>
              <a:rPr lang="ru-RU" b="1" dirty="0" err="1"/>
              <a:t>серце</a:t>
            </a:r>
            <a:r>
              <a:rPr lang="ru-RU" b="1" dirty="0"/>
              <a:t> за долю </a:t>
            </a:r>
            <a:r>
              <a:rPr lang="ru-RU" b="1" dirty="0" err="1"/>
              <a:t>України</a:t>
            </a:r>
            <a:r>
              <a:rPr lang="ru-RU" b="1" dirty="0"/>
              <a:t>, </a:t>
            </a:r>
            <a:r>
              <a:rPr lang="ru-RU" b="1" dirty="0" smtClean="0"/>
              <a:t>яка </a:t>
            </a:r>
            <a:r>
              <a:rPr lang="ru-RU" b="1" dirty="0" err="1" smtClean="0"/>
              <a:t>намагається</a:t>
            </a:r>
            <a:r>
              <a:rPr lang="ru-RU" b="1" dirty="0" smtClean="0"/>
              <a:t> </a:t>
            </a:r>
            <a:r>
              <a:rPr lang="ru-RU" b="1" dirty="0" err="1"/>
              <a:t>будувати</a:t>
            </a:r>
            <a:r>
              <a:rPr lang="ru-RU" b="1" dirty="0"/>
              <a:t> </a:t>
            </a:r>
            <a:r>
              <a:rPr lang="ru-RU" b="1" dirty="0" err="1"/>
              <a:t>суверенність</a:t>
            </a:r>
            <a:r>
              <a:rPr lang="ru-RU" b="1" dirty="0"/>
              <a:t> і </a:t>
            </a:r>
            <a:r>
              <a:rPr lang="ru-RU" b="1" dirty="0" err="1"/>
              <a:t>незалежність</a:t>
            </a:r>
            <a:r>
              <a:rPr lang="ru-RU" b="1" dirty="0"/>
              <a:t>. Але ще й </a:t>
            </a:r>
            <a:r>
              <a:rPr lang="ru-RU" b="1" dirty="0" err="1"/>
              <a:t>сьогодні</a:t>
            </a:r>
            <a:r>
              <a:rPr lang="ru-RU" b="1" dirty="0"/>
              <a:t> </a:t>
            </a:r>
            <a:r>
              <a:rPr lang="ru-RU" b="1" dirty="0" err="1"/>
              <a:t>тупцяється</a:t>
            </a:r>
            <a:r>
              <a:rPr lang="ru-RU" b="1" dirty="0"/>
              <a:t> на </a:t>
            </a:r>
            <a:r>
              <a:rPr lang="ru-RU" b="1" dirty="0" err="1"/>
              <a:t>місці</a:t>
            </a:r>
            <a:r>
              <a:rPr lang="ru-RU" b="1" dirty="0"/>
              <a:t>. </a:t>
            </a:r>
          </a:p>
          <a:p>
            <a:pPr marL="82296" indent="0">
              <a:buNone/>
            </a:pPr>
            <a:r>
              <a:rPr lang="ru-RU" b="1" dirty="0"/>
              <a:t>І все ж, </a:t>
            </a:r>
            <a:r>
              <a:rPr lang="ru-RU" b="1" dirty="0" smtClean="0"/>
              <a:t>я абсолютно </a:t>
            </a:r>
            <a:r>
              <a:rPr lang="ru-RU" b="1" dirty="0" err="1" smtClean="0"/>
              <a:t>переконана</a:t>
            </a:r>
            <a:r>
              <a:rPr lang="ru-RU" b="1" dirty="0" smtClean="0"/>
              <a:t>, </a:t>
            </a:r>
            <a:r>
              <a:rPr lang="ru-RU" b="1" dirty="0"/>
              <a:t>що </a:t>
            </a:r>
            <a:r>
              <a:rPr lang="ru-RU" b="1" dirty="0" err="1"/>
              <a:t>цей</a:t>
            </a:r>
            <a:r>
              <a:rPr lang="ru-RU" b="1" dirty="0"/>
              <a:t> великий </a:t>
            </a:r>
            <a:r>
              <a:rPr lang="ru-RU" b="1" dirty="0" err="1"/>
              <a:t>мрійник</a:t>
            </a:r>
            <a:r>
              <a:rPr lang="ru-RU" b="1" dirty="0"/>
              <a:t>, </a:t>
            </a:r>
            <a:r>
              <a:rPr lang="ru-RU" b="1" dirty="0" err="1"/>
              <a:t>майстер</a:t>
            </a:r>
            <a:r>
              <a:rPr lang="ru-RU" b="1" dirty="0"/>
              <a:t> </a:t>
            </a:r>
            <a:r>
              <a:rPr lang="ru-RU" b="1" dirty="0" err="1"/>
              <a:t>поетичного</a:t>
            </a:r>
            <a:r>
              <a:rPr lang="ru-RU" b="1" dirty="0"/>
              <a:t> слова </a:t>
            </a:r>
            <a:r>
              <a:rPr lang="ru-RU" b="1" dirty="0" err="1"/>
              <a:t>заслуговує</a:t>
            </a:r>
            <a:r>
              <a:rPr lang="ru-RU" b="1" dirty="0"/>
              <a:t> на </a:t>
            </a:r>
            <a:r>
              <a:rPr lang="ru-RU" b="1" dirty="0" err="1"/>
              <a:t>доземний</a:t>
            </a:r>
            <a:r>
              <a:rPr lang="ru-RU" b="1" dirty="0"/>
              <a:t> </a:t>
            </a:r>
            <a:r>
              <a:rPr lang="ru-RU" b="1" dirty="0" err="1"/>
              <a:t>уклін</a:t>
            </a:r>
            <a:r>
              <a:rPr lang="ru-RU" b="1" dirty="0"/>
              <a:t> від нас, </a:t>
            </a:r>
            <a:r>
              <a:rPr lang="ru-RU" b="1" dirty="0" err="1"/>
              <a:t>нині</a:t>
            </a:r>
            <a:r>
              <a:rPr lang="ru-RU" b="1" dirty="0"/>
              <a:t> сущих, бо </a:t>
            </a:r>
            <a:r>
              <a:rPr lang="ru-RU" b="1" dirty="0" err="1"/>
              <a:t>завдяки</a:t>
            </a:r>
            <a:r>
              <a:rPr lang="ru-RU" b="1" dirty="0"/>
              <a:t> таким, як </a:t>
            </a:r>
            <a:r>
              <a:rPr lang="ru-RU" b="1" dirty="0" err="1"/>
              <a:t>він</a:t>
            </a:r>
            <a:r>
              <a:rPr lang="ru-RU" b="1" dirty="0"/>
              <a:t>, ми, ще, </a:t>
            </a:r>
            <a:r>
              <a:rPr lang="ru-RU" b="1" dirty="0" err="1"/>
              <a:t>дякувати</a:t>
            </a:r>
            <a:r>
              <a:rPr lang="ru-RU" b="1" dirty="0"/>
              <a:t> Богу, </a:t>
            </a:r>
            <a:r>
              <a:rPr lang="ru-RU" b="1" dirty="0" err="1"/>
              <a:t>усвідомлюємо</a:t>
            </a:r>
            <a:r>
              <a:rPr lang="ru-RU" b="1" dirty="0"/>
              <a:t> себе </a:t>
            </a:r>
            <a:r>
              <a:rPr lang="ru-RU" b="1" dirty="0" err="1" smtClean="0"/>
              <a:t>українцями</a:t>
            </a:r>
            <a:r>
              <a:rPr lang="ru-RU" b="1" dirty="0" smtClean="0"/>
              <a:t>.</a:t>
            </a:r>
            <a:endParaRPr lang="ru-RU" b="1" dirty="0"/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7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Використана література: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62336"/>
            <a:ext cx="8826184" cy="5195664"/>
          </a:xfrm>
        </p:spPr>
        <p:txBody>
          <a:bodyPr/>
          <a:lstStyle/>
          <a:p>
            <a:r>
              <a:rPr lang="uk-UA" sz="2400" dirty="0" smtClean="0"/>
              <a:t> </a:t>
            </a: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uk.wikipedia.org/wiki/</a:t>
            </a:r>
            <a:r>
              <a:rPr lang="uk-UA" sz="2400" dirty="0" smtClean="0">
                <a:hlinkClick r:id="rId2"/>
              </a:rPr>
              <a:t>Василенко_Микола</a:t>
            </a:r>
            <a:endParaRPr lang="uk-UA" sz="2400" dirty="0" smtClean="0"/>
          </a:p>
          <a:p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prosvilib.ipsys.net/books/vasilenko/vasylenko.ht</a:t>
            </a:r>
            <a:endParaRPr lang="uk-UA" sz="2400" dirty="0" smtClean="0"/>
          </a:p>
          <a:p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krai.lib.kherson.ua/sherba-prichetni-do-slova-2-rozdil.htm</a:t>
            </a:r>
            <a:endParaRPr lang="uk-UA" sz="2400" dirty="0" smtClean="0"/>
          </a:p>
          <a:p>
            <a:r>
              <a:rPr lang="uk-UA" sz="2400" u="sng" dirty="0" smtClean="0">
                <a:solidFill>
                  <a:schemeClr val="accent4">
                    <a:lumMod val="75000"/>
                  </a:schemeClr>
                </a:solidFill>
              </a:rPr>
              <a:t>Полонська_Василенко Н. Микола Прокопович Василенко – життя та наукова діяльність // Український історик.-1966.-Ч.3-4 (11-12).-С.41-45.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5398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538152" cy="5195664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endParaRPr lang="uk-UA" sz="4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" indent="0" algn="ctr">
              <a:buNone/>
            </a:pPr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Виконала:</a:t>
            </a:r>
          </a:p>
          <a:p>
            <a:pPr marL="82296" indent="0" algn="ctr">
              <a:buNone/>
            </a:pPr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Учениця 11-Б класу</a:t>
            </a:r>
          </a:p>
          <a:p>
            <a:pPr marL="82296" indent="0" algn="ctr">
              <a:buNone/>
            </a:pPr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Кошик Оля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031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279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Презентация PowerPoint</vt:lpstr>
      <vt:lpstr>Відомі твори письменника(Авторські книги):</vt:lpstr>
      <vt:lpstr>Висновок: </vt:lpstr>
      <vt:lpstr>Використана література: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Оля))))))</dc:creator>
  <cp:lastModifiedBy>Olya</cp:lastModifiedBy>
  <cp:revision>8</cp:revision>
  <dcterms:created xsi:type="dcterms:W3CDTF">2013-11-27T15:59:01Z</dcterms:created>
  <dcterms:modified xsi:type="dcterms:W3CDTF">2013-12-26T14:19:48Z</dcterms:modified>
</cp:coreProperties>
</file>