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3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7EE0D-9F0E-4AE8-BC60-9F36A10272DD}" type="datetimeFigureOut">
              <a:rPr lang="uk-UA" smtClean="0"/>
              <a:t>01.07.2013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46FD6-C622-4898-A614-B7714E587076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216942">
            <a:off x="309150" y="184167"/>
            <a:ext cx="7772400" cy="1470025"/>
          </a:xfrm>
        </p:spPr>
        <p:txBody>
          <a:bodyPr/>
          <a:lstStyle/>
          <a:p>
            <a:r>
              <a:rPr lang="uk-UA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Лесь Курбас </a:t>
            </a:r>
            <a:endParaRPr lang="uk-UA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cisafisha1348237347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1226480">
            <a:off x="3163185" y="1501013"/>
            <a:ext cx="3213100" cy="4737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5661248"/>
            <a:ext cx="44259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Меморіальна</a:t>
            </a:r>
            <a:r>
              <a:rPr lang="ru-RU" dirty="0"/>
              <a:t> </a:t>
            </a:r>
            <a:r>
              <a:rPr lang="ru-RU" dirty="0" err="1"/>
              <a:t>дошка</a:t>
            </a:r>
            <a:r>
              <a:rPr lang="ru-RU" dirty="0"/>
              <a:t> Лесю </a:t>
            </a:r>
            <a:r>
              <a:rPr lang="ru-RU" dirty="0" err="1"/>
              <a:t>Курбасу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Харків</a:t>
            </a:r>
            <a:r>
              <a:rPr lang="ru-RU" dirty="0" smtClean="0"/>
              <a:t>)</a:t>
            </a:r>
            <a:endParaRPr lang="uk-UA" dirty="0"/>
          </a:p>
        </p:txBody>
      </p:sp>
      <p:pic>
        <p:nvPicPr>
          <p:cNvPr id="3" name="Рисунок 2" descr="800px-Меморіальна_дошка_Лесю_Курбасу_(Харків_вул_Сумська_9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07704" y="764704"/>
            <a:ext cx="5879352" cy="33879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419px-Лесь_Курбас._Les'_Kurba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836712"/>
            <a:ext cx="3165907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4008" y="1124744"/>
            <a:ext cx="4038600" cy="452596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Народився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25 лютого 1887 року в місті 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Самбір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 (тепер Львівської області) у родині акторів галицького театру Степана та Ванди </a:t>
            </a:r>
            <a:r>
              <a:rPr lang="uk-UA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Курбасів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Батько його, хоча й був мандрівним українським актором, проте і в бідності своїй прагнув дати Олександрові гарну освіту</a:t>
            </a:r>
            <a:r>
              <a:rPr lang="uk-UA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548680"/>
            <a:ext cx="4040188" cy="639762"/>
          </a:xfrm>
        </p:spPr>
        <p:txBody>
          <a:bodyPr/>
          <a:lstStyle/>
          <a:p>
            <a:r>
              <a:rPr lang="uk-UA" dirty="0"/>
              <a:t>Степан Пилипович Курбас</a:t>
            </a:r>
          </a:p>
        </p:txBody>
      </p:sp>
      <p:pic>
        <p:nvPicPr>
          <p:cNvPr id="7" name="Содержимое 6" descr="new_pa2.gif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827584" y="1772816"/>
            <a:ext cx="2704306" cy="4309988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8024" y="548680"/>
            <a:ext cx="4041775" cy="639762"/>
          </a:xfrm>
        </p:spPr>
        <p:txBody>
          <a:bodyPr/>
          <a:lstStyle/>
          <a:p>
            <a:r>
              <a:rPr lang="uk-UA" dirty="0"/>
              <a:t>Ванда </a:t>
            </a:r>
            <a:r>
              <a:rPr lang="uk-UA" dirty="0" err="1"/>
              <a:t>Адольфівна</a:t>
            </a:r>
            <a:r>
              <a:rPr lang="uk-UA" dirty="0"/>
              <a:t> Курбас</a:t>
            </a:r>
          </a:p>
        </p:txBody>
      </p:sp>
      <p:pic>
        <p:nvPicPr>
          <p:cNvPr id="8" name="Содержимое 7" descr="new_pa3.gif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436096" y="1772816"/>
            <a:ext cx="2620144" cy="417585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3520pos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716016" y="332656"/>
            <a:ext cx="3930199" cy="2847211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188640"/>
            <a:ext cx="4464496" cy="6264696"/>
          </a:xfrm>
        </p:spPr>
        <p:txBody>
          <a:bodyPr>
            <a:noAutofit/>
          </a:bodyPr>
          <a:lstStyle/>
          <a:p>
            <a:r>
              <a:rPr lang="uk-UA" sz="1800" dirty="0">
                <a:latin typeface="Times New Roman" pitchFamily="18" charset="0"/>
                <a:cs typeface="Times New Roman" pitchFamily="18" charset="0"/>
              </a:rPr>
              <a:t>Навчався він у Тернопільській гімназії, у Віденському та Львівському університетах. Тому цілком природно, що Лесь ввібрав у себе усе те, що могла дати йому європейська культура. 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Вже тоді Курбас мріяв працювати на </a:t>
            </a:r>
            <a:r>
              <a:rPr lang="uk-UA" sz="1800" dirty="0" err="1" smtClean="0">
                <a:latin typeface="Times New Roman" pitchFamily="18" charset="0"/>
                <a:cs typeface="Times New Roman" pitchFamily="18" charset="0"/>
              </a:rPr>
              <a:t>Надніпрянській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 Україні, де існував сильний демократичний театр Садовського (Київ) і де поруч була висока театральна культура. У 1916 році його мрія здійснилась, він вступає до цього театру. Акторська творчість Курбаса в театрі Миколи Садовського обіцяла розвинутися, але сталося так, що він приніс свій акторський талант у жертву режисерському. Головна увага й енергія молодого митця були скеровані на організацію студії молодих акторів, з якої виріс згодом Молодий театр. Назва "Молодий театр" з'явилася вже влітку 1917 року. Молодий театр - це театр пошуків нових форм втілення сучасної та класичної драматургії. З цього театру взяли початок кілька українських театрів.</a:t>
            </a:r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new_pa5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3429000"/>
            <a:ext cx="1888366" cy="3024336"/>
          </a:xfrm>
          <a:prstGeom prst="rect">
            <a:avLst/>
          </a:prstGeom>
        </p:spPr>
      </p:pic>
      <p:pic>
        <p:nvPicPr>
          <p:cNvPr id="7" name="Рисунок 6" descr="new_pa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3501008"/>
            <a:ext cx="1963062" cy="29031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new_pa1.gif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620688"/>
            <a:ext cx="3158679" cy="5008061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 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Лесь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Курбас був засновником спочатку політичного (1922-1926), а потім і філософського (1926-1933) театру в Україні. У виставах свого філософського театру "Березіль" (Харків) Курбас малює всесвіт, де головним стає особлива довіра до  життя людини у всіх його суперечностях.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Києві "Березіль" мав під своїм крилом майстерні, плинні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півавтономні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 одиниці. У Харкові все було під одним дахом, і під одним проводом - </a:t>
            </a:r>
            <a:r>
              <a:rPr lang="uk-UA" dirty="0" err="1">
                <a:latin typeface="Times New Roman" pitchFamily="18" charset="0"/>
                <a:cs typeface="Times New Roman" pitchFamily="18" charset="0"/>
              </a:rPr>
              <a:t>Курбасовим</a:t>
            </a:r>
            <a:r>
              <a:rPr lang="uk-UA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5" name="Содержимое 4" descr="new_pa1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60648"/>
            <a:ext cx="1925670" cy="3272075"/>
          </a:xfrm>
        </p:spPr>
      </p:pic>
      <p:pic>
        <p:nvPicPr>
          <p:cNvPr id="6" name="Рисунок 5" descr="new_pa1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48264" y="2852936"/>
            <a:ext cx="1948080" cy="33843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new_pa8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4622" r="4622"/>
          <a:stretch>
            <a:fillRect/>
          </a:stretch>
        </p:blipFill>
        <p:spPr/>
      </p:pic>
      <p:sp>
        <p:nvSpPr>
          <p:cNvPr id="5" name="Текст 3"/>
          <p:cNvSpPr>
            <a:spLocks noGrp="1"/>
          </p:cNvSpPr>
          <p:nvPr>
            <p:ph type="title"/>
          </p:nvPr>
        </p:nvSpPr>
        <p:spPr>
          <a:xfrm>
            <a:off x="1619672" y="5805264"/>
            <a:ext cx="6235080" cy="566738"/>
          </a:xfrm>
        </p:spPr>
        <p:txBody>
          <a:bodyPr>
            <a:normAutofit/>
          </a:bodyPr>
          <a:lstStyle/>
          <a:p>
            <a:r>
              <a:rPr lang="ru-RU" dirty="0" err="1"/>
              <a:t>Режисерська</a:t>
            </a:r>
            <a:r>
              <a:rPr lang="ru-RU" dirty="0"/>
              <a:t>  </a:t>
            </a:r>
            <a:r>
              <a:rPr lang="ru-RU" dirty="0" err="1"/>
              <a:t>лабораторія</a:t>
            </a:r>
            <a:r>
              <a:rPr lang="ru-RU" dirty="0"/>
              <a:t>  театру  "</a:t>
            </a:r>
            <a:r>
              <a:rPr lang="ru-RU" dirty="0" err="1"/>
              <a:t>Березіль</a:t>
            </a:r>
            <a:r>
              <a:rPr lang="ru-RU" dirty="0"/>
              <a:t>".  1925 </a:t>
            </a:r>
            <a:r>
              <a:rPr lang="ru-RU" dirty="0" err="1"/>
              <a:t>р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0"/>
            <a:ext cx="5486400" cy="566738"/>
          </a:xfrm>
        </p:spPr>
        <p:txBody>
          <a:bodyPr/>
          <a:lstStyle/>
          <a:p>
            <a:r>
              <a:rPr lang="uk-UA" dirty="0"/>
              <a:t>Сцена з вистави "</a:t>
            </a:r>
            <a:r>
              <a:rPr lang="uk-UA" dirty="0" err="1"/>
              <a:t>Маклена</a:t>
            </a:r>
            <a:r>
              <a:rPr lang="uk-UA" dirty="0"/>
              <a:t> </a:t>
            </a:r>
            <a:r>
              <a:rPr lang="uk-UA" dirty="0" err="1"/>
              <a:t>Граса</a:t>
            </a:r>
            <a:r>
              <a:rPr lang="uk-UA" dirty="0"/>
              <a:t>" </a:t>
            </a:r>
          </a:p>
        </p:txBody>
      </p:sp>
      <p:pic>
        <p:nvPicPr>
          <p:cNvPr id="5" name="Рисунок 4" descr="new_pa9.gif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3086" r="3086"/>
          <a:stretch>
            <a:fillRect/>
          </a:stretch>
        </p:blipFill>
        <p:spPr>
          <a:xfrm>
            <a:off x="1763688" y="908720"/>
            <a:ext cx="5486400" cy="4114800"/>
          </a:xfrm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63688" y="5301208"/>
            <a:ext cx="5486400" cy="1020886"/>
          </a:xfrm>
        </p:spPr>
        <p:txBody>
          <a:bodyPr>
            <a:normAutofit lnSpcReduction="10000"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Багато чого з творчих пошуків Курбаса не розумілося широкими масами глядачів. Це стосується і його вистави "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Маклена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600" dirty="0" err="1">
                <a:latin typeface="Times New Roman" pitchFamily="18" charset="0"/>
                <a:cs typeface="Times New Roman" pitchFamily="18" charset="0"/>
              </a:rPr>
              <a:t>Граса</a:t>
            </a:r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", яка досягає справжньої філософської глибини</a:t>
            </a:r>
            <a:r>
              <a:rPr lang="uk-UA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5816" y="6021288"/>
            <a:ext cx="36956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Пам'ятник</a:t>
            </a:r>
            <a:r>
              <a:rPr lang="ru-RU" dirty="0"/>
              <a:t> Лесю </a:t>
            </a:r>
            <a:r>
              <a:rPr lang="ru-RU" dirty="0" err="1"/>
              <a:t>Курбасу</a:t>
            </a:r>
            <a:r>
              <a:rPr lang="ru-RU" dirty="0"/>
              <a:t> у </a:t>
            </a:r>
            <a:r>
              <a:rPr lang="ru-RU" dirty="0" err="1"/>
              <a:t>Києві</a:t>
            </a:r>
            <a:endParaRPr lang="uk-UA" dirty="0"/>
          </a:p>
        </p:txBody>
      </p:sp>
      <p:pic>
        <p:nvPicPr>
          <p:cNvPr id="3" name="Рисунок 2" descr="397px-Monument_for_Les'_Curbas_in_Kyiv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71800" y="404664"/>
            <a:ext cx="3636606" cy="5486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95</Words>
  <Application>Microsoft Office PowerPoint</Application>
  <PresentationFormat>Экран (4:3)</PresentationFormat>
  <Paragraphs>12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Лесь Курбас </vt:lpstr>
      <vt:lpstr>Слайд 2</vt:lpstr>
      <vt:lpstr>Слайд 3</vt:lpstr>
      <vt:lpstr>Слайд 4</vt:lpstr>
      <vt:lpstr>Слайд 5</vt:lpstr>
      <vt:lpstr>Слайд 6</vt:lpstr>
      <vt:lpstr>Режисерська  лабораторія  театру  "Березіль".  1925 р</vt:lpstr>
      <vt:lpstr>Сцена з вистави "Маклена Граса" </vt:lpstr>
      <vt:lpstr>Слайд 9</vt:lpstr>
      <vt:lpstr>Слайд 10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Даша Таранова</dc:creator>
  <cp:lastModifiedBy>Даша Таранова</cp:lastModifiedBy>
  <cp:revision>9</cp:revision>
  <dcterms:created xsi:type="dcterms:W3CDTF">2013-07-01T15:39:02Z</dcterms:created>
  <dcterms:modified xsi:type="dcterms:W3CDTF">2013-07-01T19:20:53Z</dcterms:modified>
</cp:coreProperties>
</file>