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1" r:id="rId3"/>
    <p:sldId id="262" r:id="rId4"/>
    <p:sldId id="263" r:id="rId5"/>
    <p:sldId id="264" r:id="rId6"/>
    <p:sldId id="266" r:id="rId7"/>
    <p:sldId id="268" r:id="rId8"/>
    <p:sldId id="270" r:id="rId9"/>
    <p:sldId id="271" r:id="rId10"/>
    <p:sldId id="272" r:id="rId11"/>
    <p:sldId id="274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4" autoAdjust="0"/>
    <p:restoredTop sz="94620" autoAdjust="0"/>
  </p:normalViewPr>
  <p:slideViewPr>
    <p:cSldViewPr>
      <p:cViewPr varScale="1">
        <p:scale>
          <a:sx n="104" d="100"/>
          <a:sy n="104" d="100"/>
        </p:scale>
        <p:origin x="-1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6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C5394-CC56-42F1-B95C-10D182CF3039}" type="datetimeFigureOut">
              <a:rPr lang="ru-RU"/>
              <a:pPr>
                <a:defRPr/>
              </a:pPr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1D5C8-A0B8-4081-8FDD-95ABB2A31F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7E6CD-B531-48BA-9048-F37B7C0ACC15}" type="datetimeFigureOut">
              <a:rPr lang="ru-RU"/>
              <a:pPr>
                <a:defRPr/>
              </a:pPr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09C15-C282-4306-A917-296E1B9155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E6E05-DC4B-46FB-AB62-1897EA985306}" type="datetimeFigureOut">
              <a:rPr lang="ru-RU"/>
              <a:pPr>
                <a:defRPr/>
              </a:pPr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FE836-2A4A-460D-9322-EF3EE618C5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A734C-27CB-4A14-BBC6-81B50CAC5766}" type="datetimeFigureOut">
              <a:rPr lang="ru-RU"/>
              <a:pPr>
                <a:defRPr/>
              </a:pPr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28299-2AAF-4820-A639-A4BB03C770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61C7E-E634-48FD-92FA-099839DDB716}" type="datetimeFigureOut">
              <a:rPr lang="ru-RU"/>
              <a:pPr>
                <a:defRPr/>
              </a:pPr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4F6AC-1F64-4D1F-851D-4E836625F9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B2512-1E0A-43C0-9E38-29DA7FAD98F1}" type="datetimeFigureOut">
              <a:rPr lang="ru-RU"/>
              <a:pPr>
                <a:defRPr/>
              </a:pPr>
              <a:t>20.02.2014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BE015-77B8-45C0-BAD5-3C41F29662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D1092-272D-4B3D-993E-FDF425023B2E}" type="datetimeFigureOut">
              <a:rPr lang="ru-RU"/>
              <a:pPr>
                <a:defRPr/>
              </a:pPr>
              <a:t>20.02.2014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E5019-C309-4233-9D1F-A9160A86AD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BC702-971D-4FEA-8EA5-9B66B5688DF9}" type="datetimeFigureOut">
              <a:rPr lang="ru-RU"/>
              <a:pPr>
                <a:defRPr/>
              </a:pPr>
              <a:t>20.02.2014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DA784-FEE1-449F-99AE-2DA036566C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B811B-39DB-49DF-9797-6925CCFE477B}" type="datetimeFigureOut">
              <a:rPr lang="ru-RU"/>
              <a:pPr>
                <a:defRPr/>
              </a:pPr>
              <a:t>20.02.2014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C40FD-93AC-43BC-B3C1-7C3DC61CD3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BAEDA-DDC6-4770-9EBB-F3ADD6E617BA}" type="datetimeFigureOut">
              <a:rPr lang="ru-RU"/>
              <a:pPr>
                <a:defRPr/>
              </a:pPr>
              <a:t>20.02.2014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8AD9D-E2E5-43C0-A1F1-A059A7592A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0FA81-F53A-4AF4-9ECF-81F2B1BDDC67}" type="datetimeFigureOut">
              <a:rPr lang="ru-RU"/>
              <a:pPr>
                <a:defRPr/>
              </a:pPr>
              <a:t>20.02.2014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D4438-9457-4336-B8EE-5F18E6FC44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4AC735-E481-411C-99D1-653B1F3BF697}" type="datetimeFigureOut">
              <a:rPr lang="ru-RU"/>
              <a:pPr>
                <a:defRPr/>
              </a:pPr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59F484-B5B5-4C7A-98A3-8EEAFE439A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7200" b="1" i="1" dirty="0" smtClean="0"/>
              <a:t>Тарас </a:t>
            </a:r>
            <a:r>
              <a:rPr lang="ru-RU" sz="7200" b="1" i="1" dirty="0" smtClean="0">
                <a:latin typeface="+mn-lt"/>
              </a:rPr>
              <a:t>Григорович</a:t>
            </a:r>
            <a:r>
              <a:rPr lang="ru-RU" sz="7200" b="1" i="1" dirty="0" smtClean="0"/>
              <a:t> Шевченко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97425"/>
            <a:ext cx="6400800" cy="8413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i="1" dirty="0" smtClean="0"/>
              <a:t>фото </a:t>
            </a:r>
            <a:r>
              <a:rPr lang="ru-RU" sz="4400" b="1" i="1" dirty="0"/>
              <a:t>та портрети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44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Два </a:t>
            </a:r>
            <a:r>
              <a:rPr lang="ru-RU" sz="1600" dirty="0" err="1">
                <a:latin typeface="+mn-lt"/>
              </a:rPr>
              <a:t>останні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знімки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поета</a:t>
            </a:r>
            <a:r>
              <a:rPr lang="ru-RU" sz="1600" dirty="0">
                <a:latin typeface="+mn-lt"/>
              </a:rPr>
              <a:t>:</a:t>
            </a:r>
          </a:p>
        </p:txBody>
      </p:sp>
      <p:sp>
        <p:nvSpPr>
          <p:cNvPr id="22530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2531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0163" y="1628775"/>
            <a:ext cx="680085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44675"/>
            <a:ext cx="8229600" cy="28082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7200" i="1" dirty="0" err="1" smtClean="0">
                <a:latin typeface="+mn-lt"/>
              </a:rPr>
              <a:t>Дякуємо</a:t>
            </a:r>
            <a:r>
              <a:rPr lang="ru-RU" sz="7200" dirty="0" smtClean="0"/>
              <a:t> за </a:t>
            </a:r>
            <a:r>
              <a:rPr lang="ru-RU" sz="7200" dirty="0" err="1" smtClean="0"/>
              <a:t>увагу</a:t>
            </a:r>
            <a:endParaRPr lang="ru-RU" sz="72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81977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4339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349500"/>
            <a:ext cx="3008313" cy="3776663"/>
          </a:xfrm>
        </p:spPr>
        <p:txBody>
          <a:bodyPr/>
          <a:lstStyle/>
          <a:p>
            <a:r>
              <a:rPr lang="ru-RU" sz="1600" smtClean="0"/>
              <a:t>Перше його фото на прохання М. Дорохової зроблено 30 березня 1858 у А. Деньєра. На знімку ми бачимо поета в шапці й кожусі та з бородою, . З цього фото 1860 він виконав автопортрет.</a:t>
            </a:r>
          </a:p>
          <a:p>
            <a:endParaRPr lang="ru-RU" sz="1600" smtClean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765175"/>
            <a:ext cx="35242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3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600" smtClean="0"/>
              <a:t>Наступне, друге фото виконано у фотоательє І. Досса у 1858 році. На цьому Шевченко без головного убору, в білій сорочці і чорному піджаку. Після смерті І. Досса з його негатива зроблено кілька відбитків у фотоательє Д. Здобнова. Художники О. Бобров, В. Касіян, С. Красицький користувалися цією фотографією при написанні портретів поета. За цим же знімком І. Рєпін 1888 зобразив портрет для світлиці в хаті, збудованій на Чернечій горі для сторожа могили Шевченка.</a:t>
            </a:r>
          </a:p>
          <a:p>
            <a:endParaRPr lang="ru-RU" sz="1600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784225"/>
            <a:ext cx="35242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6387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76250"/>
            <a:ext cx="3251200" cy="6048375"/>
          </a:xfrm>
        </p:spPr>
        <p:txBody>
          <a:bodyPr/>
          <a:lstStyle/>
          <a:p>
            <a:r>
              <a:rPr lang="ru-RU" sz="1600" smtClean="0"/>
              <a:t>Третє фото, досить відоме, — в смушковій шапці й кожусі, з поголеною бородою — зроблено в квітні 1859 у того ж А. Деньєра. З цього фото Л. Жемчужніков замовив у Парижі літографський портрет (його неперевершено виконав літограф А. Муйєрон) і доставив до Петербурга. Шевченко підтвердив літографію підписом і використовував її, працюючи над останнім автопортретом. Після смерті кобзаря художники В. Мате, М. Мурашко, Ф. Красицький та ін. користувалися цим знімком для створення живописних, графічних і скульптурних портретів Шевченка. З цього ж фото І. Крамськой на замовлення П. Третьякова — засновника Третьяковської картинної галереї у 1871 році зобразив один з найкращих портретів Тараса Шевченка.</a:t>
            </a:r>
          </a:p>
          <a:p>
            <a:r>
              <a:rPr lang="ru-RU" sz="1600" smtClean="0"/>
              <a:t/>
            </a:r>
            <a:br>
              <a:rPr lang="ru-RU" sz="1600" smtClean="0"/>
            </a:br>
            <a:endParaRPr lang="ru-RU" sz="1600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876300"/>
            <a:ext cx="35242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1600" smtClean="0"/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1600" smtClean="0"/>
          </a:p>
        </p:txBody>
      </p:sp>
      <p:sp>
        <p:nvSpPr>
          <p:cNvPr id="17411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3008313" cy="3992563"/>
          </a:xfrm>
        </p:spPr>
        <p:txBody>
          <a:bodyPr/>
          <a:lstStyle/>
          <a:p>
            <a:r>
              <a:rPr lang="ru-RU" sz="1600" smtClean="0"/>
              <a:t>В 1859 Шевченко знову фотографувався у Деньєра — разом з своїми друзями Г. Честахівським, братами О. та М. Лазаревськими і П. Якушкіним. Лейпцігський майстер Ф. Брокгауз викадрував з цієї групи постать Шевченка і вигравірував її на сталі; пізніше і російськи. майстри робили з цього фото гравюри на металі, дереві.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1104900"/>
            <a:ext cx="505460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smtClean="0"/>
              <a:t>До 1859 належить ще одна фотографія Шевченка. На ній поет зображений на весь зріст, у смушковій шапці, кожусі і з палицею. Це невелике за розміром (9 х 12 см) фото дуже рідкісне. Виконав його, очевидно, теж А. Деньєр.</a:t>
            </a:r>
          </a:p>
        </p:txBody>
      </p:sp>
      <p:sp>
        <p:nvSpPr>
          <p:cNvPr id="18434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8435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589088"/>
            <a:ext cx="3267075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2213" y="1589088"/>
            <a:ext cx="3267075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smtClean="0"/>
              <a:t>Під час перебування у Києві 1859 поет тричі фотографувався у І. Гудовського. На першому знімку він сидить на стільці у білій сорочці з темною краваткою і темному піджаку (за цією фотографією художник Г. Цисс 1929 виконав портрет олією). На другому — сидить на стільці біля столу в білому полотняному костюмі з палицею в руках.</a:t>
            </a:r>
          </a:p>
        </p:txBody>
      </p:sp>
      <p:sp>
        <p:nvSpPr>
          <p:cNvPr id="19458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59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628775"/>
            <a:ext cx="68580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483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852738"/>
            <a:ext cx="3008313" cy="3273425"/>
          </a:xfrm>
        </p:spPr>
        <p:txBody>
          <a:bodyPr/>
          <a:lstStyle/>
          <a:p>
            <a:r>
              <a:rPr lang="ru-RU" sz="1600" smtClean="0"/>
              <a:t>На третьому фото (погрудне) поет теж у білому костюмі з нахиленою вліво головою. З цього знімка Шевченко 1860 виконав офортний автопортрет.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765175"/>
            <a:ext cx="381000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1507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68413"/>
            <a:ext cx="2386013" cy="4857750"/>
          </a:xfrm>
        </p:spPr>
        <p:txBody>
          <a:bodyPr/>
          <a:lstStyle/>
          <a:p>
            <a:r>
              <a:rPr lang="ru-RU" sz="1600" smtClean="0"/>
              <a:t>До 1858—59 належить фотографія поета у темному костюмі, з якої 1859 М. Микешин зробив малюнок-портрет, репродукований ксилографією Є. Гогенфельдена у «Кобзарі» 1860, виданому коштом П. Симиренка. Цю фотографію Шевченко використав при роботі над офортним автопортретом 1860. Оригінал фото не зберігся.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8963" y="1268413"/>
            <a:ext cx="5557837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</TotalTime>
  <Words>417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Calibri</vt:lpstr>
      <vt:lpstr>Arial</vt:lpstr>
      <vt:lpstr>Тема Office</vt:lpstr>
      <vt:lpstr>Тарас Григорович Шевченко</vt:lpstr>
      <vt:lpstr>Слайд 2</vt:lpstr>
      <vt:lpstr>Слайд 3</vt:lpstr>
      <vt:lpstr>Слайд 4</vt:lpstr>
      <vt:lpstr>Слайд 5</vt:lpstr>
      <vt:lpstr>До 1859 належить ще одна фотографія Шевченка. На ній поет зображений на весь зріст, у смушковій шапці, кожусі і з палицею. Це невелике за розміром (9 х 12 см) фото дуже рідкісне. Виконав його, очевидно, теж А. Деньєр.</vt:lpstr>
      <vt:lpstr>Під час перебування у Києві 1859 поет тричі фотографувався у І. Гудовського. На першому знімку він сидить на стільці у білій сорочці з темною краваткою і темному піджаку (за цією фотографією художник Г. Цисс 1929 виконав портрет олією). На другому — сидить на стільці біля столу в білому полотняному костюмі з палицею в руках.</vt:lpstr>
      <vt:lpstr>Слайд 8</vt:lpstr>
      <vt:lpstr>Слайд 9</vt:lpstr>
      <vt:lpstr>Два останні знімки поета:</vt:lpstr>
      <vt:lpstr>Дякуємо за увагу</vt:lpstr>
    </vt:vector>
  </TitlesOfParts>
  <Company>StartSoft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Тарас Григорович Шевченко</dc:title>
  <dc:creator>Serg</dc:creator>
  <cp:lastModifiedBy>Лариса</cp:lastModifiedBy>
  <cp:revision>11</cp:revision>
  <dcterms:created xsi:type="dcterms:W3CDTF">2014-02-11T17:04:53Z</dcterms:created>
  <dcterms:modified xsi:type="dcterms:W3CDTF">2014-02-20T18:20:00Z</dcterms:modified>
</cp:coreProperties>
</file>