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72816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Презентація на тему</a:t>
            </a:r>
            <a:r>
              <a:rPr lang="uk-UA" sz="4000" dirty="0" smtClean="0"/>
              <a:t>:</a:t>
            </a:r>
            <a:r>
              <a:rPr lang="uk-UA" sz="4000" dirty="0" err="1" smtClean="0"/>
              <a:t>”Тарас</a:t>
            </a:r>
            <a:r>
              <a:rPr lang="uk-UA" sz="4000" dirty="0" smtClean="0"/>
              <a:t> Шевченко як </a:t>
            </a:r>
            <a:r>
              <a:rPr lang="uk-UA" sz="4000" dirty="0" err="1" smtClean="0"/>
              <a:t>художник”</a:t>
            </a:r>
            <a:r>
              <a:rPr lang="uk-UA" sz="4000" dirty="0" smtClean="0"/>
              <a:t>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5589240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Учениці 9-В класу</a:t>
            </a:r>
          </a:p>
          <a:p>
            <a:r>
              <a:rPr lang="uk-UA" dirty="0" err="1" smtClean="0"/>
              <a:t>Гутянської</a:t>
            </a:r>
            <a:r>
              <a:rPr lang="uk-UA" dirty="0" smtClean="0"/>
              <a:t> Діани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koldova-mogy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6164567" cy="4315197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501317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Аскольдова могила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rzyka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882550" cy="3140968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softEdge rad="112500"/>
          </a:effectLst>
        </p:spPr>
      </p:pic>
      <p:pic>
        <p:nvPicPr>
          <p:cNvPr id="3" name="Рисунок 2" descr="n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50" y="4095750"/>
            <a:ext cx="5238750" cy="2762250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92081" y="332657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prstClr val="white"/>
                </a:solidFill>
              </a:rPr>
              <a:t>Укріплення  </a:t>
            </a:r>
            <a:r>
              <a:rPr lang="uk-UA" sz="2400" dirty="0" err="1" smtClean="0">
                <a:solidFill>
                  <a:prstClr val="white"/>
                </a:solidFill>
              </a:rPr>
              <a:t>Іргизкала</a:t>
            </a:r>
            <a:endParaRPr lang="uk-UA" sz="24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716016" y="3717032"/>
            <a:ext cx="421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Місячна ніч на </a:t>
            </a:r>
            <a:r>
              <a:rPr lang="uk-UA" sz="2400" dirty="0" err="1" smtClean="0"/>
              <a:t>Косаралі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rervane_pobachen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584122" cy="6309320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Перерване побачення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na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92643"/>
            <a:ext cx="4486709" cy="6165357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Знахар</a:t>
            </a:r>
            <a:endParaRPr lang="uk-UA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7532c0b0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96752"/>
            <a:ext cx="35718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6696744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uk-UA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Тарас  Григорович  Шевченко</a:t>
            </a:r>
            <a:endParaRPr lang="uk-UA" sz="36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_38202_1_gallery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477114" cy="573497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836712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Тарас Григорович Шевченко народився 25 лютого (9 березня за старим стилем) 1814 року в селі Кирилівка Звенигородського повіту Київської губернії. Син кріпосного селянина Григорія Шевченка і Катерини. З дитинства захоплювався малюванням і складанням віршів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9723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548680"/>
            <a:ext cx="3630149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Служив в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слуги-«</a:t>
            </a:r>
            <a:r>
              <a:rPr lang="ru-RU" sz="2400" dirty="0" err="1" smtClean="0"/>
              <a:t>козачка</a:t>
            </a:r>
            <a:r>
              <a:rPr lang="ru-RU" sz="2400" dirty="0" smtClean="0"/>
              <a:t>» у </a:t>
            </a:r>
            <a:r>
              <a:rPr lang="ru-RU" sz="2400" dirty="0" err="1" smtClean="0"/>
              <a:t>поміщика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Енгельгардта</a:t>
            </a:r>
            <a:r>
              <a:rPr lang="ru-RU" sz="2400" dirty="0" smtClean="0"/>
              <a:t>. У 30-х роках Тарас Шевченко </a:t>
            </a:r>
            <a:r>
              <a:rPr lang="ru-RU" sz="2400" dirty="0" err="1" smtClean="0"/>
              <a:t>виїхав</a:t>
            </a:r>
            <a:r>
              <a:rPr lang="ru-RU" sz="2400" dirty="0" smtClean="0"/>
              <a:t> разом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поміщиком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столиці</a:t>
            </a:r>
            <a:r>
              <a:rPr lang="ru-RU" sz="2400" dirty="0" smtClean="0"/>
              <a:t>. Тут Шевченко </a:t>
            </a:r>
            <a:r>
              <a:rPr lang="ru-RU" sz="2400" dirty="0" err="1" smtClean="0"/>
              <a:t>зустрів</a:t>
            </a:r>
            <a:r>
              <a:rPr lang="ru-RU" sz="2400" dirty="0" smtClean="0"/>
              <a:t> земляка-художника </a:t>
            </a:r>
            <a:r>
              <a:rPr lang="ru-RU" sz="2400" dirty="0" err="1" smtClean="0"/>
              <a:t>Івана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Сошенка</a:t>
            </a:r>
            <a:r>
              <a:rPr lang="ru-RU" sz="2400" dirty="0" smtClean="0"/>
              <a:t> (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1834-35 року),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незабаром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познайомив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демократично </a:t>
            </a:r>
            <a:r>
              <a:rPr lang="ru-RU" sz="2400" dirty="0" err="1" smtClean="0"/>
              <a:t>налаштованими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діячами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Петербурга - В. Григоровичем, А. </a:t>
            </a:r>
            <a:r>
              <a:rPr lang="ru-RU" sz="2400" dirty="0" err="1" smtClean="0"/>
              <a:t>Венециановим</a:t>
            </a:r>
            <a:r>
              <a:rPr lang="ru-RU" sz="2400" dirty="0" smtClean="0"/>
              <a:t>, В. </a:t>
            </a:r>
            <a:r>
              <a:rPr lang="ru-RU" sz="2400" dirty="0" err="1" smtClean="0"/>
              <a:t>Жуковським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Вони, розгледівши в Шевченко рідкісний талант, в 1838 році викупили його з кріпацтва. З 1838 по 1845 Шевченко навчався в Петербурзькій Академії мистецтв (заснована в 1757 році), виявивши неабиякі здібності в живопису маслом, аквареллю, малюнку олівцем. В Академії навчалися студенти як на казенному утриманні так і «сторонні».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Академісти слухали загальноосвітні предмети і спеціальні. «Сторонні» мали право відвідувати лише спеціальні класи. Шевченко ставився до останніх. Його вчителем був найбільший російський живописець Карл Брюллов. Шевченко відразу почав вчитися в «фігурному» класі (малювання гіпсових фігур), пропустивши три попередні, тому що мав досить високу художню підготовку.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2108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Шевченко</a:t>
            </a:r>
            <a:r>
              <a:rPr lang="uk-UA" dirty="0" smtClean="0"/>
              <a:t> </a:t>
            </a:r>
            <a:r>
              <a:rPr lang="uk-UA" sz="2400" dirty="0" smtClean="0"/>
              <a:t>також відвідував лекції Аполлона Феодосійовича Щедріна (професор Академії мистецтв, викладав архітектуру, перспективу і креслення, брат художника-пейзажиста Сильвестра Щедріна, одного із засновників російського реалістичного пейзажу). У ці ж роки Шевченко сформувався як поет. У період навчання Шевченка в Академії посилено насаджувався далекий від реальної дійсності академізм, але вже зароджувалося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Шевченко також відвідував лекції Аполлона Феодосійовича Щедріна (професор Академії мистецтв, викладав архітектуру, перспективу і креслення, брат художника-пейзажиста Сильвестра Щедріна, одного із засновників російського реалістичного пейзажу). У ці ж роки Шевченко сформувався як поет. У період навчання Шевченка в Академії посилено насаджувався далекий від реальної дійсності академізм, але вже зароджувалося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601634" cy="6237312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03848" y="61653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Марія</a:t>
            </a:r>
            <a:endParaRPr lang="uk-UA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</TotalTime>
  <Words>354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Диана</cp:lastModifiedBy>
  <cp:revision>8</cp:revision>
  <dcterms:created xsi:type="dcterms:W3CDTF">2014-03-30T07:48:27Z</dcterms:created>
  <dcterms:modified xsi:type="dcterms:W3CDTF">2014-03-30T15:01:39Z</dcterms:modified>
</cp:coreProperties>
</file>