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3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3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4248472"/>
          </a:xfrm>
        </p:spPr>
        <p:txBody>
          <a:bodyPr/>
          <a:lstStyle/>
          <a:p>
            <a:pPr algn="l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/>
          <a:lstStyle/>
          <a:p>
            <a:r>
              <a:rPr lang="ru-RU" dirty="0" smtClean="0"/>
              <a:t>Коцюбинський </a:t>
            </a:r>
            <a:r>
              <a:rPr lang="ru-RU" dirty="0"/>
              <a:t>Михайло Михайлович</a:t>
            </a:r>
          </a:p>
        </p:txBody>
      </p:sp>
      <p:pic>
        <p:nvPicPr>
          <p:cNvPr id="1026" name="Picture 2" descr="D:\школа\k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79" y="1268760"/>
            <a:ext cx="2502693" cy="35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школа\M-kotsjubynsky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92" y="1052736"/>
            <a:ext cx="30956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школа\40081_html_1aa22c3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2" y="332656"/>
            <a:ext cx="24765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8"/>
            <a:ext cx="9144000" cy="6876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341768" y="980728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6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400" y="332656"/>
            <a:ext cx="8229600" cy="5763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У 1898 року </a:t>
            </a:r>
            <a:r>
              <a:rPr lang="ru-RU" dirty="0"/>
              <a:t>Михайло Михайлович </a:t>
            </a:r>
            <a:r>
              <a:rPr lang="ru-RU" dirty="0" err="1"/>
              <a:t>переїхав</a:t>
            </a:r>
            <a:r>
              <a:rPr lang="ru-RU" dirty="0"/>
              <a:t> у </a:t>
            </a:r>
            <a:r>
              <a:rPr lang="ru-RU" dirty="0" err="1"/>
              <a:t>Чернігів</a:t>
            </a:r>
            <a:r>
              <a:rPr lang="ru-RU" dirty="0"/>
              <a:t>, </a:t>
            </a:r>
            <a:r>
              <a:rPr lang="ru-RU" dirty="0" err="1"/>
              <a:t>прикипівши</a:t>
            </a:r>
            <a:r>
              <a:rPr lang="ru-RU" dirty="0"/>
              <a:t> </a:t>
            </a:r>
            <a:r>
              <a:rPr lang="ru-RU" dirty="0" err="1"/>
              <a:t>душею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придеснянського</a:t>
            </a:r>
            <a:r>
              <a:rPr lang="ru-RU" dirty="0"/>
              <a:t> </a:t>
            </a:r>
            <a:r>
              <a:rPr lang="ru-RU" dirty="0" err="1"/>
              <a:t>куточка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займав</a:t>
            </a:r>
            <a:r>
              <a:rPr lang="ru-RU" dirty="0"/>
              <a:t> посаду </a:t>
            </a:r>
            <a:r>
              <a:rPr lang="ru-RU" dirty="0" err="1"/>
              <a:t>діловода</a:t>
            </a:r>
            <a:r>
              <a:rPr lang="ru-RU" dirty="0"/>
              <a:t> при </a:t>
            </a:r>
            <a:r>
              <a:rPr lang="ru-RU" dirty="0" err="1"/>
              <a:t>земській</a:t>
            </a:r>
            <a:r>
              <a:rPr lang="ru-RU" dirty="0"/>
              <a:t> </a:t>
            </a:r>
            <a:r>
              <a:rPr lang="ru-RU" dirty="0" err="1"/>
              <a:t>управі</a:t>
            </a:r>
            <a:r>
              <a:rPr lang="ru-RU" dirty="0"/>
              <a:t>,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завідував</a:t>
            </a:r>
            <a:r>
              <a:rPr lang="ru-RU" dirty="0"/>
              <a:t> столом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редагував</a:t>
            </a:r>
            <a:r>
              <a:rPr lang="ru-RU" dirty="0"/>
              <a:t> «Земский сборник Черниговской губернии». У </a:t>
            </a:r>
            <a:r>
              <a:rPr lang="ru-RU" dirty="0" err="1"/>
              <a:t>вересні</a:t>
            </a:r>
            <a:r>
              <a:rPr lang="ru-RU" dirty="0"/>
              <a:t> 1900 </a:t>
            </a:r>
            <a:r>
              <a:rPr lang="ru-RU" dirty="0" err="1"/>
              <a:t>влаштувався</a:t>
            </a:r>
            <a:r>
              <a:rPr lang="ru-RU" dirty="0"/>
              <a:t> до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статистичного</a:t>
            </a:r>
            <a:r>
              <a:rPr lang="ru-RU" dirty="0"/>
              <a:t> бюро, де </a:t>
            </a:r>
            <a:r>
              <a:rPr lang="ru-RU" dirty="0" err="1"/>
              <a:t>працював</a:t>
            </a:r>
            <a:r>
              <a:rPr lang="ru-RU" dirty="0"/>
              <a:t> до </a:t>
            </a:r>
            <a:r>
              <a:rPr lang="ru-RU" dirty="0" smtClean="0"/>
              <a:t>1911.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На </a:t>
            </a:r>
            <a:r>
              <a:rPr lang="ru-RU" dirty="0" err="1"/>
              <a:t>відкритті</a:t>
            </a:r>
            <a:r>
              <a:rPr lang="ru-RU" dirty="0"/>
              <a:t> </a:t>
            </a:r>
            <a:r>
              <a:rPr lang="ru-RU" dirty="0" err="1" smtClean="0"/>
              <a:t>пам'ятника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/>
              <a:t>Іванові</a:t>
            </a:r>
            <a:r>
              <a:rPr lang="ru-RU" dirty="0"/>
              <a:t> </a:t>
            </a:r>
            <a:r>
              <a:rPr lang="ru-RU" dirty="0" err="1" smtClean="0"/>
              <a:t>Котляревському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Полтаві</a:t>
            </a:r>
            <a:r>
              <a:rPr lang="ru-RU" dirty="0"/>
              <a:t>, 1903 </a:t>
            </a:r>
            <a:r>
              <a:rPr lang="ru-RU" dirty="0" err="1"/>
              <a:t>рік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878272" y="1700808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школа\Леся_Українка_та_інш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7019"/>
            <a:ext cx="3657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Чернігові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з </a:t>
            </a:r>
            <a:r>
              <a:rPr lang="ru-RU" dirty="0" err="1"/>
              <a:t>Вірою</a:t>
            </a:r>
            <a:r>
              <a:rPr lang="ru-RU" dirty="0"/>
              <a:t> </a:t>
            </a:r>
            <a:r>
              <a:rPr lang="ru-RU" dirty="0" err="1"/>
              <a:t>Устимівною</a:t>
            </a:r>
            <a:r>
              <a:rPr lang="ru-RU" dirty="0"/>
              <a:t> </a:t>
            </a:r>
            <a:r>
              <a:rPr lang="ru-RU" dirty="0" err="1"/>
              <a:t>Дейшею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. </a:t>
            </a:r>
            <a:r>
              <a:rPr lang="ru-RU" dirty="0" err="1"/>
              <a:t>Віра</a:t>
            </a:r>
            <a:r>
              <a:rPr lang="ru-RU" dirty="0"/>
              <a:t> </a:t>
            </a:r>
            <a:r>
              <a:rPr lang="ru-RU" dirty="0" err="1"/>
              <a:t>Устимівна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зв'язана</a:t>
            </a:r>
            <a:r>
              <a:rPr lang="ru-RU" dirty="0"/>
              <a:t> з </a:t>
            </a:r>
            <a:r>
              <a:rPr lang="ru-RU" dirty="0" err="1"/>
              <a:t>революційно-народницькими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стала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товаришем</a:t>
            </a:r>
            <a:r>
              <a:rPr lang="ru-RU" dirty="0"/>
              <a:t> та </a:t>
            </a:r>
            <a:r>
              <a:rPr lang="ru-RU" dirty="0" err="1"/>
              <a:t>помічником</a:t>
            </a:r>
            <a:r>
              <a:rPr lang="ru-RU" dirty="0"/>
              <a:t> </a:t>
            </a:r>
            <a:r>
              <a:rPr lang="ru-RU" dirty="0" err="1"/>
              <a:t>М.Коцюбинського</a:t>
            </a:r>
            <a:r>
              <a:rPr lang="ru-RU" dirty="0"/>
              <a:t>, </a:t>
            </a:r>
            <a:r>
              <a:rPr lang="ru-RU" dirty="0" err="1"/>
              <a:t>допомагаючи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</a:t>
            </a:r>
            <a:r>
              <a:rPr lang="ru-RU" dirty="0" err="1"/>
              <a:t>літературній</a:t>
            </a:r>
            <a:r>
              <a:rPr lang="ru-RU" dirty="0"/>
              <a:t> </a:t>
            </a:r>
            <a:r>
              <a:rPr lang="ru-RU" dirty="0" err="1"/>
              <a:t>ниві</a:t>
            </a:r>
            <a:r>
              <a:rPr lang="ru-RU" dirty="0"/>
              <a:t>. "...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критик, </a:t>
            </a:r>
            <a:r>
              <a:rPr lang="ru-RU" dirty="0" err="1"/>
              <a:t>якому</a:t>
            </a:r>
            <a:r>
              <a:rPr lang="ru-RU" dirty="0"/>
              <a:t> я </a:t>
            </a:r>
            <a:r>
              <a:rPr lang="ru-RU" dirty="0" err="1"/>
              <a:t>вірю</a:t>
            </a:r>
            <a:r>
              <a:rPr lang="ru-RU" dirty="0"/>
              <a:t> і на смак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покладаюся</a:t>
            </a:r>
            <a:r>
              <a:rPr lang="ru-RU" dirty="0"/>
              <a:t>.",-писав </a:t>
            </a:r>
            <a:r>
              <a:rPr lang="ru-RU" dirty="0" err="1"/>
              <a:t>їй</a:t>
            </a:r>
            <a:r>
              <a:rPr lang="ru-RU" dirty="0"/>
              <a:t> М. Коцюбинський 1912 року.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Коцюбинського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брала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В такому ж </a:t>
            </a:r>
            <a:r>
              <a:rPr lang="ru-RU" dirty="0" err="1"/>
              <a:t>дусі</a:t>
            </a:r>
            <a:r>
              <a:rPr lang="ru-RU" dirty="0"/>
              <a:t> </a:t>
            </a:r>
            <a:r>
              <a:rPr lang="ru-RU" dirty="0" err="1"/>
              <a:t>виховувались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. Старший </a:t>
            </a:r>
            <a:r>
              <a:rPr lang="ru-RU" dirty="0" err="1"/>
              <a:t>син</a:t>
            </a:r>
            <a:r>
              <a:rPr lang="ru-RU" dirty="0"/>
              <a:t> Юрко, Роман та </a:t>
            </a:r>
            <a:r>
              <a:rPr lang="ru-RU" dirty="0" err="1"/>
              <a:t>Ірина</a:t>
            </a:r>
            <a:r>
              <a:rPr lang="ru-RU" dirty="0"/>
              <a:t> стали </a:t>
            </a:r>
            <a:r>
              <a:rPr lang="ru-RU" dirty="0" err="1"/>
              <a:t>активними</a:t>
            </a:r>
            <a:r>
              <a:rPr lang="ru-RU" dirty="0"/>
              <a:t> </a:t>
            </a:r>
            <a:r>
              <a:rPr lang="ru-RU" dirty="0" err="1"/>
              <a:t>громадськимии</a:t>
            </a:r>
            <a:r>
              <a:rPr lang="ru-RU" dirty="0"/>
              <a:t> </a:t>
            </a:r>
            <a:r>
              <a:rPr lang="ru-RU" dirty="0" err="1"/>
              <a:t>діячами</a:t>
            </a:r>
            <a:r>
              <a:rPr lang="ru-RU" dirty="0"/>
              <a:t>. </a:t>
            </a:r>
            <a:r>
              <a:rPr lang="ru-RU" dirty="0" err="1"/>
              <a:t>Щотижня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збиралась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молодь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приходили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 і </a:t>
            </a:r>
            <a:r>
              <a:rPr lang="ru-RU" dirty="0" err="1"/>
              <a:t>поети</a:t>
            </a:r>
            <a:r>
              <a:rPr lang="ru-RU" dirty="0"/>
              <a:t>, як Василь </a:t>
            </a:r>
            <a:r>
              <a:rPr lang="ru-RU" dirty="0" err="1"/>
              <a:t>Блакитний</a:t>
            </a:r>
            <a:r>
              <a:rPr lang="ru-RU" dirty="0"/>
              <a:t>, </a:t>
            </a:r>
            <a:r>
              <a:rPr lang="ru-RU" dirty="0" err="1"/>
              <a:t>Микола</a:t>
            </a:r>
            <a:r>
              <a:rPr lang="ru-RU" dirty="0"/>
              <a:t> Вороний,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Тичина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СІМ</a:t>
            </a:r>
            <a:r>
              <a:rPr lang="es-ES" dirty="0" smtClean="0"/>
              <a:t>´</a:t>
            </a:r>
            <a:r>
              <a:rPr lang="uk-UA" dirty="0" smtClean="0"/>
              <a:t>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00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586708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246424" y="2564904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школа\17469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615925"/>
            <a:ext cx="5017740" cy="33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школа\60182_html_4da8be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72" y="3961085"/>
            <a:ext cx="5038924" cy="23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Згодом</a:t>
            </a:r>
            <a:r>
              <a:rPr lang="ru-RU" dirty="0" smtClean="0"/>
              <a:t> </a:t>
            </a:r>
            <a:r>
              <a:rPr lang="ru-RU" dirty="0"/>
              <a:t>Коцюбинський почав </a:t>
            </a:r>
            <a:r>
              <a:rPr lang="ru-RU" dirty="0" err="1" smtClean="0"/>
              <a:t>мандрувати</a:t>
            </a:r>
            <a:r>
              <a:rPr lang="ru-RU" dirty="0" smtClean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об'їздив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всю </a:t>
            </a:r>
            <a:r>
              <a:rPr lang="ru-RU" dirty="0" err="1"/>
              <a:t>Європу</a:t>
            </a:r>
            <a:r>
              <a:rPr lang="ru-RU" dirty="0"/>
              <a:t>. На жаль,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потяг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, а й потреба </a:t>
            </a:r>
            <a:r>
              <a:rPr lang="ru-RU" dirty="0" err="1"/>
              <a:t>лікуватися</a:t>
            </a:r>
            <a:r>
              <a:rPr lang="ru-RU" dirty="0"/>
              <a:t>. З </a:t>
            </a:r>
            <a:r>
              <a:rPr lang="ru-RU" dirty="0" err="1"/>
              <a:t>надією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,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М. Коцюбинський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Чернігів</a:t>
            </a:r>
            <a:r>
              <a:rPr lang="ru-RU" dirty="0"/>
              <a:t> і </a:t>
            </a:r>
            <a:r>
              <a:rPr lang="ru-RU" dirty="0" err="1"/>
              <a:t>оселяється</a:t>
            </a:r>
            <a:r>
              <a:rPr lang="ru-RU" dirty="0"/>
              <a:t> у </a:t>
            </a:r>
            <a:r>
              <a:rPr lang="ru-RU" dirty="0" err="1"/>
              <a:t>порожньому</a:t>
            </a:r>
            <a:r>
              <a:rPr lang="ru-RU" dirty="0"/>
              <a:t>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доброго </a:t>
            </a:r>
            <a:r>
              <a:rPr lang="ru-RU" dirty="0" err="1"/>
              <a:t>знайомого</a:t>
            </a:r>
            <a:r>
              <a:rPr lang="ru-RU" dirty="0"/>
              <a:t>, 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гамірних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та </a:t>
            </a:r>
            <a:r>
              <a:rPr lang="ru-RU" dirty="0" err="1"/>
              <a:t>трактів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рідна</a:t>
            </a:r>
            <a:r>
              <a:rPr lang="ru-RU" dirty="0"/>
              <a:t> </a:t>
            </a:r>
            <a:r>
              <a:rPr lang="ru-RU" dirty="0" err="1"/>
              <a:t>багатобарвна</a:t>
            </a:r>
            <a:r>
              <a:rPr lang="ru-RU" dirty="0"/>
              <a:t> природа, яку </a:t>
            </a:r>
            <a:r>
              <a:rPr lang="ru-RU" dirty="0" err="1"/>
              <a:t>він</a:t>
            </a:r>
            <a:r>
              <a:rPr lang="ru-RU" dirty="0"/>
              <a:t> так любив і так </a:t>
            </a:r>
            <a:r>
              <a:rPr lang="ru-RU" dirty="0" err="1"/>
              <a:t>уміло</a:t>
            </a:r>
            <a:r>
              <a:rPr lang="ru-RU" dirty="0"/>
              <a:t> </a:t>
            </a:r>
            <a:r>
              <a:rPr lang="ru-RU" dirty="0" err="1"/>
              <a:t>відтворював</a:t>
            </a:r>
            <a:r>
              <a:rPr lang="ru-RU" dirty="0"/>
              <a:t> </a:t>
            </a:r>
            <a:r>
              <a:rPr lang="ru-RU" dirty="0" err="1"/>
              <a:t>майстерним</a:t>
            </a:r>
            <a:r>
              <a:rPr lang="ru-RU" dirty="0"/>
              <a:t> </a:t>
            </a:r>
            <a:r>
              <a:rPr lang="ru-RU" dirty="0" err="1"/>
              <a:t>письменницьким</a:t>
            </a:r>
            <a:r>
              <a:rPr lang="ru-RU" dirty="0"/>
              <a:t> словом. Та </a:t>
            </a:r>
            <a:r>
              <a:rPr lang="ru-RU" dirty="0" err="1"/>
              <a:t>спокій</a:t>
            </a:r>
            <a:r>
              <a:rPr lang="ru-RU" dirty="0"/>
              <a:t> і </a:t>
            </a:r>
            <a:r>
              <a:rPr lang="ru-RU" dirty="0" err="1"/>
              <a:t>відпочинок</a:t>
            </a:r>
            <a:r>
              <a:rPr lang="ru-RU" dirty="0"/>
              <a:t>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порушені</a:t>
            </a:r>
            <a:r>
              <a:rPr lang="ru-RU" dirty="0"/>
              <a:t> </a:t>
            </a:r>
            <a:r>
              <a:rPr lang="ru-RU" dirty="0" err="1"/>
              <a:t>приїздом</a:t>
            </a:r>
            <a:r>
              <a:rPr lang="ru-RU" dirty="0"/>
              <a:t> Бориса </a:t>
            </a:r>
            <a:r>
              <a:rPr lang="ru-RU" dirty="0" err="1"/>
              <a:t>Дмитровича</a:t>
            </a:r>
            <a:r>
              <a:rPr lang="ru-RU" dirty="0"/>
              <a:t> </a:t>
            </a:r>
            <a:r>
              <a:rPr lang="ru-RU" dirty="0" err="1"/>
              <a:t>Грінченка</a:t>
            </a:r>
            <a:r>
              <a:rPr lang="ru-RU" dirty="0"/>
              <a:t>, фольклориста, </a:t>
            </a:r>
            <a:r>
              <a:rPr lang="ru-RU" dirty="0" err="1"/>
              <a:t>етнографа</a:t>
            </a:r>
            <a:r>
              <a:rPr lang="ru-RU" dirty="0"/>
              <a:t>, </a:t>
            </a:r>
            <a:r>
              <a:rPr lang="ru-RU" dirty="0" err="1"/>
              <a:t>літератора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, на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схрещували</a:t>
            </a:r>
            <a:r>
              <a:rPr lang="ru-RU" dirty="0"/>
              <a:t> </a:t>
            </a:r>
            <a:r>
              <a:rPr lang="ru-RU" dirty="0" err="1"/>
              <a:t>мечі</a:t>
            </a:r>
            <a:r>
              <a:rPr lang="ru-RU" dirty="0"/>
              <a:t> «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знаменитості</a:t>
            </a:r>
            <a:r>
              <a:rPr lang="ru-RU" dirty="0"/>
              <a:t>».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суперечкам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п'ятнадцять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Не </a:t>
            </a:r>
            <a:r>
              <a:rPr lang="ru-RU" dirty="0" err="1"/>
              <a:t>обійшлося</a:t>
            </a:r>
            <a:r>
              <a:rPr lang="ru-RU" dirty="0"/>
              <a:t> без </a:t>
            </a:r>
            <a:r>
              <a:rPr lang="ru-RU" dirty="0" err="1"/>
              <a:t>дискусії</a:t>
            </a:r>
            <a:r>
              <a:rPr lang="ru-RU" dirty="0"/>
              <a:t> й </a:t>
            </a:r>
            <a:r>
              <a:rPr lang="ru-RU" dirty="0" err="1"/>
              <a:t>цього</a:t>
            </a:r>
            <a:r>
              <a:rPr lang="ru-RU" dirty="0"/>
              <a:t> разу. А в </a:t>
            </a:r>
            <a:r>
              <a:rPr lang="ru-RU" dirty="0" err="1"/>
              <a:t>результаті</a:t>
            </a:r>
            <a:r>
              <a:rPr lang="ru-RU" dirty="0"/>
              <a:t> — </a:t>
            </a:r>
            <a:r>
              <a:rPr lang="ru-RU" dirty="0" err="1"/>
              <a:t>знову</a:t>
            </a:r>
            <a:r>
              <a:rPr lang="ru-RU" dirty="0"/>
              <a:t> дало про себе знати </a:t>
            </a:r>
            <a:r>
              <a:rPr lang="ru-RU" dirty="0" err="1"/>
              <a:t>хворе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.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відчував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9622688" y="3068960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302433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нестатки</a:t>
            </a:r>
            <a:r>
              <a:rPr lang="ru-RU" dirty="0"/>
              <a:t>, </a:t>
            </a:r>
            <a:r>
              <a:rPr lang="ru-RU" dirty="0" err="1"/>
              <a:t>конфлікти</a:t>
            </a:r>
            <a:r>
              <a:rPr lang="ru-RU" dirty="0"/>
              <a:t> з </a:t>
            </a:r>
            <a:r>
              <a:rPr lang="ru-RU" dirty="0" err="1" smtClean="0"/>
              <a:t>владою</a:t>
            </a:r>
            <a:r>
              <a:rPr lang="ru-RU" dirty="0"/>
              <a:t>. До того ж —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зажура</a:t>
            </a:r>
            <a:r>
              <a:rPr lang="ru-RU" dirty="0"/>
              <a:t> долею </a:t>
            </a:r>
            <a:r>
              <a:rPr lang="ru-RU" dirty="0" err="1"/>
              <a:t>коханої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Олександри</a:t>
            </a:r>
            <a:r>
              <a:rPr lang="ru-RU" dirty="0"/>
              <a:t> </a:t>
            </a:r>
            <a:r>
              <a:rPr lang="ru-RU" dirty="0" err="1"/>
              <a:t>Іванівни</a:t>
            </a:r>
            <a:r>
              <a:rPr lang="ru-RU" dirty="0"/>
              <a:t> </a:t>
            </a:r>
            <a:r>
              <a:rPr lang="ru-RU" dirty="0" err="1"/>
              <a:t>Аплаксіної</a:t>
            </a:r>
            <a:r>
              <a:rPr lang="ru-RU" dirty="0"/>
              <a:t> (1880–1973), </a:t>
            </a:r>
            <a:r>
              <a:rPr lang="ru-RU" dirty="0" err="1"/>
              <a:t>молодшої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на 16 </a:t>
            </a:r>
            <a:r>
              <a:rPr lang="ru-RU" dirty="0" err="1" smtClean="0"/>
              <a:t>років</a:t>
            </a:r>
            <a:r>
              <a:rPr lang="ru-RU" dirty="0"/>
              <a:t>. </a:t>
            </a:r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як </a:t>
            </a:r>
            <a:r>
              <a:rPr lang="ru-RU" dirty="0" err="1"/>
              <a:t>радували</a:t>
            </a:r>
            <a:r>
              <a:rPr lang="ru-RU" dirty="0"/>
              <a:t>, так і </a:t>
            </a:r>
            <a:r>
              <a:rPr lang="ru-RU" dirty="0" err="1"/>
              <a:t>пригнічували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один — </a:t>
            </a:r>
            <a:r>
              <a:rPr lang="ru-RU" dirty="0" err="1"/>
              <a:t>розлука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ж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. У 1907 р. з </a:t>
            </a:r>
            <a:r>
              <a:rPr lang="ru-RU" dirty="0" err="1"/>
              <a:t>анонімного</a:t>
            </a:r>
            <a:r>
              <a:rPr lang="ru-RU" dirty="0"/>
              <a:t> листа дружина </a:t>
            </a:r>
            <a:r>
              <a:rPr lang="ru-RU" dirty="0" err="1"/>
              <a:t>дізналася</a:t>
            </a:r>
            <a:r>
              <a:rPr lang="ru-RU" dirty="0"/>
              <a:t> про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з </a:t>
            </a:r>
            <a:r>
              <a:rPr lang="ru-RU" dirty="0" err="1"/>
              <a:t>Аплаксіною</a:t>
            </a:r>
            <a:r>
              <a:rPr lang="ru-RU" dirty="0"/>
              <a:t> та </a:t>
            </a:r>
            <a:r>
              <a:rPr lang="ru-RU" dirty="0" err="1"/>
              <a:t>примусила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слово не </a:t>
            </a:r>
            <a:r>
              <a:rPr lang="ru-RU" dirty="0" err="1"/>
              <a:t>кидати</a:t>
            </a:r>
            <a:r>
              <a:rPr lang="ru-RU" dirty="0"/>
              <a:t> родину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0270760" y="1412776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9908" y="3207790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І </a:t>
            </a:r>
            <a:r>
              <a:rPr lang="ru-RU" sz="2200" dirty="0" err="1"/>
              <a:t>серед</a:t>
            </a:r>
            <a:r>
              <a:rPr lang="ru-RU" sz="2200" dirty="0"/>
              <a:t> </a:t>
            </a:r>
            <a:r>
              <a:rPr lang="ru-RU" sz="2200" dirty="0" err="1"/>
              <a:t>цих</a:t>
            </a:r>
            <a:r>
              <a:rPr lang="ru-RU" sz="2200" dirty="0"/>
              <a:t> нелегких </a:t>
            </a:r>
            <a:r>
              <a:rPr lang="ru-RU" sz="2200" dirty="0" err="1"/>
              <a:t>щоденних</a:t>
            </a:r>
            <a:r>
              <a:rPr lang="ru-RU" sz="2200" dirty="0"/>
              <a:t> </a:t>
            </a:r>
            <a:r>
              <a:rPr lang="ru-RU" sz="2200" dirty="0" err="1"/>
              <a:t>турбот</a:t>
            </a:r>
            <a:r>
              <a:rPr lang="ru-RU" sz="2200" dirty="0"/>
              <a:t> — робота. Уже давно </a:t>
            </a:r>
            <a:r>
              <a:rPr lang="ru-RU" sz="2200" dirty="0" err="1"/>
              <a:t>зрів</a:t>
            </a:r>
            <a:r>
              <a:rPr lang="ru-RU" sz="2200" dirty="0"/>
              <a:t> план </a:t>
            </a:r>
            <a:r>
              <a:rPr lang="ru-RU" sz="2200" dirty="0" err="1"/>
              <a:t>відтворити</a:t>
            </a:r>
            <a:r>
              <a:rPr lang="ru-RU" sz="2200" dirty="0"/>
              <a:t>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глибокі</a:t>
            </a:r>
            <a:r>
              <a:rPr lang="ru-RU" sz="2200" dirty="0"/>
              <a:t> та </a:t>
            </a:r>
            <a:r>
              <a:rPr lang="ru-RU" sz="2200" dirty="0" err="1"/>
              <a:t>суперечливі</a:t>
            </a:r>
            <a:r>
              <a:rPr lang="ru-RU" sz="2200" dirty="0"/>
              <a:t> </a:t>
            </a:r>
            <a:r>
              <a:rPr lang="ru-RU" sz="2200" dirty="0" err="1"/>
              <a:t>враження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подорожі</a:t>
            </a:r>
            <a:r>
              <a:rPr lang="ru-RU" sz="2200" dirty="0"/>
              <a:t> </a:t>
            </a:r>
            <a:r>
              <a:rPr lang="ru-RU" sz="2200" dirty="0" err="1"/>
              <a:t>Прикарпаттям</a:t>
            </a:r>
            <a:r>
              <a:rPr lang="ru-RU" sz="2200" dirty="0"/>
              <a:t>: </a:t>
            </a:r>
            <a:r>
              <a:rPr lang="ru-RU" sz="2200" dirty="0" err="1"/>
              <a:t>Гуцульщина</a:t>
            </a:r>
            <a:r>
              <a:rPr lang="ru-RU" sz="2200" dirty="0"/>
              <a:t> </a:t>
            </a:r>
            <a:r>
              <a:rPr lang="ru-RU" sz="2200" dirty="0" err="1"/>
              <a:t>назавжди</a:t>
            </a:r>
            <a:r>
              <a:rPr lang="ru-RU" sz="2200" dirty="0"/>
              <a:t> лишила у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пам'яті</a:t>
            </a:r>
            <a:r>
              <a:rPr lang="ru-RU" sz="2200" dirty="0"/>
              <a:t> образ </a:t>
            </a:r>
            <a:r>
              <a:rPr lang="ru-RU" sz="2200" dirty="0" err="1"/>
              <a:t>загиблого</a:t>
            </a:r>
            <a:r>
              <a:rPr lang="ru-RU" sz="2200" dirty="0"/>
              <a:t> </a:t>
            </a:r>
            <a:r>
              <a:rPr lang="ru-RU" sz="2200" dirty="0" err="1"/>
              <a:t>мисливця</a:t>
            </a:r>
            <a:r>
              <a:rPr lang="ru-RU" sz="2200" dirty="0"/>
              <a:t> </a:t>
            </a:r>
            <a:r>
              <a:rPr lang="ru-RU" sz="2200" dirty="0" err="1"/>
              <a:t>Макія</a:t>
            </a:r>
            <a:r>
              <a:rPr lang="ru-RU" sz="2200" dirty="0"/>
              <a:t>, </a:t>
            </a:r>
            <a:r>
              <a:rPr lang="ru-RU" sz="2200" dirty="0" err="1"/>
              <a:t>великої</a:t>
            </a:r>
            <a:r>
              <a:rPr lang="ru-RU" sz="2200" dirty="0"/>
              <a:t> </a:t>
            </a:r>
            <a:r>
              <a:rPr lang="ru-RU" sz="2200" dirty="0" err="1"/>
              <a:t>дитини</a:t>
            </a:r>
            <a:r>
              <a:rPr lang="ru-RU" sz="2200" dirty="0"/>
              <a:t> </a:t>
            </a:r>
            <a:r>
              <a:rPr lang="ru-RU" sz="2200" dirty="0" err="1"/>
              <a:t>гір</a:t>
            </a:r>
            <a:r>
              <a:rPr lang="ru-RU" sz="2200" dirty="0"/>
              <a:t>, танки і </a:t>
            </a:r>
            <a:r>
              <a:rPr lang="ru-RU" sz="2200" dirty="0" err="1"/>
              <a:t>пиятику</a:t>
            </a:r>
            <a:r>
              <a:rPr lang="ru-RU" sz="2200" dirty="0"/>
              <a:t> </a:t>
            </a:r>
            <a:r>
              <a:rPr lang="ru-RU" sz="2200" dirty="0" err="1"/>
              <a:t>біля</a:t>
            </a:r>
            <a:r>
              <a:rPr lang="ru-RU" sz="2200" dirty="0"/>
              <a:t> труни </a:t>
            </a:r>
            <a:r>
              <a:rPr lang="ru-RU" sz="2200" dirty="0" err="1"/>
              <a:t>небіжчика</a:t>
            </a:r>
            <a:r>
              <a:rPr lang="ru-RU" sz="2200" dirty="0"/>
              <a:t> , </a:t>
            </a:r>
            <a:r>
              <a:rPr lang="ru-RU" sz="2200" dirty="0" err="1"/>
              <a:t>мізерні</a:t>
            </a:r>
            <a:r>
              <a:rPr lang="ru-RU" sz="2200" dirty="0"/>
              <a:t> </a:t>
            </a:r>
            <a:r>
              <a:rPr lang="ru-RU" sz="2200" dirty="0" err="1"/>
              <a:t>хрести</a:t>
            </a:r>
            <a:r>
              <a:rPr lang="ru-RU" sz="2200" dirty="0"/>
              <a:t> на могилах, </a:t>
            </a:r>
            <a:r>
              <a:rPr lang="ru-RU" sz="2200" dirty="0" err="1"/>
              <a:t>безпорадне</a:t>
            </a:r>
            <a:r>
              <a:rPr lang="ru-RU" sz="2200" dirty="0"/>
              <a:t> </a:t>
            </a:r>
            <a:r>
              <a:rPr lang="ru-RU" sz="2200" dirty="0" err="1"/>
              <a:t>пищання</a:t>
            </a:r>
            <a:r>
              <a:rPr lang="ru-RU" sz="2200" dirty="0"/>
              <a:t> </a:t>
            </a:r>
            <a:r>
              <a:rPr lang="ru-RU" sz="2200" dirty="0" err="1"/>
              <a:t>нещасної</a:t>
            </a:r>
            <a:r>
              <a:rPr lang="ru-RU" sz="2200" dirty="0"/>
              <a:t> </a:t>
            </a:r>
            <a:r>
              <a:rPr lang="ru-RU" sz="2200" dirty="0" err="1"/>
              <a:t>дитини</a:t>
            </a:r>
            <a:r>
              <a:rPr lang="ru-RU" sz="2200" dirty="0"/>
              <a:t>, яку </a:t>
            </a:r>
            <a:r>
              <a:rPr lang="ru-RU" sz="2200" dirty="0" err="1"/>
              <a:t>мати</a:t>
            </a:r>
            <a:r>
              <a:rPr lang="ru-RU" sz="2200" dirty="0"/>
              <a:t> </a:t>
            </a:r>
            <a:r>
              <a:rPr lang="ru-RU" sz="2200" dirty="0" err="1"/>
              <a:t>вважає</a:t>
            </a:r>
            <a:r>
              <a:rPr lang="ru-RU" sz="2200" dirty="0"/>
              <a:t> </a:t>
            </a:r>
            <a:r>
              <a:rPr lang="ru-RU" sz="2200" dirty="0" err="1"/>
              <a:t>підміненою</a:t>
            </a:r>
            <a:r>
              <a:rPr lang="ru-RU" sz="2200" dirty="0"/>
              <a:t>. </a:t>
            </a:r>
            <a:r>
              <a:rPr lang="ru-RU" sz="2200" dirty="0" err="1"/>
              <a:t>Десь</a:t>
            </a:r>
            <a:r>
              <a:rPr lang="ru-RU" sz="2200" dirty="0"/>
              <a:t> </a:t>
            </a:r>
            <a:r>
              <a:rPr lang="ru-RU" sz="2200" dirty="0" err="1"/>
              <a:t>приблизно</a:t>
            </a:r>
            <a:r>
              <a:rPr lang="ru-RU" sz="2200" dirty="0"/>
              <a:t> так </a:t>
            </a:r>
            <a:r>
              <a:rPr lang="ru-RU" sz="2200" dirty="0" err="1"/>
              <a:t>народжувався</a:t>
            </a:r>
            <a:r>
              <a:rPr lang="ru-RU" sz="2200" dirty="0"/>
              <a:t> </a:t>
            </a:r>
            <a:r>
              <a:rPr lang="ru-RU" sz="2200" dirty="0" err="1"/>
              <a:t>задум</a:t>
            </a:r>
            <a:r>
              <a:rPr lang="ru-RU" sz="2200" dirty="0"/>
              <a:t> </a:t>
            </a:r>
            <a:r>
              <a:rPr lang="ru-RU" sz="2200" dirty="0" err="1"/>
              <a:t>напоєного</a:t>
            </a:r>
            <a:r>
              <a:rPr lang="ru-RU" sz="2200" dirty="0"/>
              <a:t> </a:t>
            </a:r>
            <a:r>
              <a:rPr lang="ru-RU" sz="2200" dirty="0" err="1"/>
              <a:t>пахощами</a:t>
            </a:r>
            <a:r>
              <a:rPr lang="ru-RU" sz="2200" dirty="0"/>
              <a:t> </a:t>
            </a:r>
            <a:r>
              <a:rPr lang="ru-RU" sz="2200" dirty="0" err="1"/>
              <a:t>поезії</a:t>
            </a:r>
            <a:r>
              <a:rPr lang="ru-RU" sz="2200" dirty="0"/>
              <a:t>, </a:t>
            </a:r>
            <a:r>
              <a:rPr lang="ru-RU" sz="2200" dirty="0" err="1"/>
              <a:t>народними</a:t>
            </a:r>
            <a:r>
              <a:rPr lang="ru-RU" sz="2200" dirty="0"/>
              <a:t> легендами </a:t>
            </a:r>
            <a:r>
              <a:rPr lang="ru-RU" sz="2200" dirty="0" err="1"/>
              <a:t>осяяної</a:t>
            </a:r>
            <a:r>
              <a:rPr lang="ru-RU" sz="2200" dirty="0"/>
              <a:t> </a:t>
            </a:r>
            <a:r>
              <a:rPr lang="ru-RU" sz="2200" dirty="0" err="1"/>
              <a:t>сонячною</a:t>
            </a:r>
            <a:r>
              <a:rPr lang="ru-RU" sz="2200" dirty="0"/>
              <a:t> красою </a:t>
            </a:r>
            <a:r>
              <a:rPr lang="ru-RU" sz="2200" dirty="0" err="1"/>
              <a:t>Гуцулії</a:t>
            </a:r>
            <a:r>
              <a:rPr lang="ru-RU" sz="2200" dirty="0"/>
              <a:t> </a:t>
            </a:r>
            <a:r>
              <a:rPr lang="ru-RU" sz="2200" dirty="0" err="1"/>
              <a:t>неперевершеного</a:t>
            </a:r>
            <a:r>
              <a:rPr lang="ru-RU" sz="2200" dirty="0"/>
              <a:t> </a:t>
            </a:r>
            <a:r>
              <a:rPr lang="ru-RU" sz="2200" dirty="0" err="1"/>
              <a:t>твору</a:t>
            </a:r>
            <a:r>
              <a:rPr lang="ru-RU" sz="2200" dirty="0"/>
              <a:t> «</a:t>
            </a:r>
            <a:r>
              <a:rPr lang="ru-RU" sz="2200" dirty="0" err="1"/>
              <a:t>Тіні</a:t>
            </a:r>
            <a:r>
              <a:rPr lang="ru-RU" sz="2200" dirty="0"/>
              <a:t> </a:t>
            </a:r>
            <a:r>
              <a:rPr lang="ru-RU" sz="2200" dirty="0" err="1"/>
              <a:t>забутих</a:t>
            </a:r>
            <a:r>
              <a:rPr lang="ru-RU" sz="2200" dirty="0"/>
              <a:t> </a:t>
            </a:r>
            <a:r>
              <a:rPr lang="ru-RU" sz="2200" dirty="0" err="1"/>
              <a:t>предків</a:t>
            </a:r>
            <a:r>
              <a:rPr lang="ru-RU" sz="22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069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1512168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err="1"/>
              <a:t>Рідна</a:t>
            </a:r>
            <a:r>
              <a:rPr lang="ru-RU" dirty="0"/>
              <a:t>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Коцюбинського</a:t>
            </a:r>
            <a:r>
              <a:rPr lang="ru-RU" dirty="0"/>
              <a:t> у </a:t>
            </a:r>
            <a:r>
              <a:rPr lang="ru-RU" dirty="0" err="1"/>
              <a:t>Вінниці</a:t>
            </a:r>
            <a:r>
              <a:rPr lang="ru-RU" dirty="0"/>
              <a:t>, </a:t>
            </a:r>
            <a:r>
              <a:rPr lang="ru-RU" dirty="0" err="1"/>
              <a:t>нині</a:t>
            </a:r>
            <a:r>
              <a:rPr lang="ru-RU" dirty="0"/>
              <a:t> музей </a:t>
            </a:r>
            <a:r>
              <a:rPr lang="ru-RU" dirty="0" err="1"/>
              <a:t>письменника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80928"/>
            <a:ext cx="4176464" cy="1069982"/>
          </a:xfrm>
        </p:spPr>
        <p:txBody>
          <a:bodyPr>
            <a:normAutofit/>
          </a:bodyPr>
          <a:lstStyle/>
          <a:p>
            <a:r>
              <a:rPr lang="ru-RU" sz="2800" dirty="0" err="1"/>
              <a:t>Вулиця</a:t>
            </a:r>
            <a:r>
              <a:rPr lang="ru-RU" sz="2800" dirty="0"/>
              <a:t> </a:t>
            </a:r>
            <a:r>
              <a:rPr lang="ru-RU" sz="2800" dirty="0" err="1"/>
              <a:t>М.Коцюбинського</a:t>
            </a:r>
            <a:r>
              <a:rPr lang="ru-RU" sz="2800" dirty="0"/>
              <a:t> у </a:t>
            </a:r>
            <a:r>
              <a:rPr lang="ru-RU" sz="2800" dirty="0" err="1"/>
              <a:t>Чернігові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7" y="188640"/>
            <a:ext cx="4464496" cy="23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20480" cy="25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4918"/>
            <a:ext cx="4464496" cy="26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7251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Музей М. </a:t>
            </a:r>
            <a:r>
              <a:rPr lang="ru-RU" dirty="0" err="1"/>
              <a:t>Коцюбинського</a:t>
            </a:r>
            <a:r>
              <a:rPr lang="ru-RU" dirty="0"/>
              <a:t> </a:t>
            </a:r>
            <a:r>
              <a:rPr lang="ru-RU" dirty="0" err="1"/>
              <a:t>Чернігів</a:t>
            </a:r>
            <a:r>
              <a:rPr lang="ru-RU" dirty="0"/>
              <a:t>.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5220072" y="348070"/>
            <a:ext cx="978408" cy="484632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75856" y="3371718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220072" y="5155509"/>
            <a:ext cx="978408" cy="484632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592288"/>
          </a:xfrm>
        </p:spPr>
        <p:txBody>
          <a:bodyPr>
            <a:normAutofit/>
          </a:bodyPr>
          <a:lstStyle/>
          <a:p>
            <a:r>
              <a:rPr lang="ru-RU" dirty="0"/>
              <a:t>1911 р. «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науки і штуки» </a:t>
            </a:r>
            <a:r>
              <a:rPr lang="ru-RU" dirty="0" err="1"/>
              <a:t>призначило</a:t>
            </a:r>
            <a:r>
              <a:rPr lang="ru-RU" dirty="0"/>
              <a:t> М. </a:t>
            </a:r>
            <a:r>
              <a:rPr lang="ru-RU" dirty="0" err="1"/>
              <a:t>Коцюбинському</a:t>
            </a:r>
            <a:r>
              <a:rPr lang="ru-RU" dirty="0"/>
              <a:t> </a:t>
            </a:r>
            <a:r>
              <a:rPr lang="ru-RU" dirty="0" err="1"/>
              <a:t>довічну</a:t>
            </a:r>
            <a:r>
              <a:rPr lang="ru-RU" dirty="0"/>
              <a:t> </a:t>
            </a:r>
            <a:r>
              <a:rPr lang="ru-RU" dirty="0" err="1"/>
              <a:t>стипендію</a:t>
            </a:r>
            <a:r>
              <a:rPr lang="ru-RU" dirty="0"/>
              <a:t> в </a:t>
            </a:r>
            <a:r>
              <a:rPr lang="ru-RU" dirty="0" err="1"/>
              <a:t>розмірі</a:t>
            </a:r>
            <a:r>
              <a:rPr lang="ru-RU" dirty="0"/>
              <a:t> 2000 </a:t>
            </a:r>
            <a:r>
              <a:rPr lang="ru-RU" dirty="0" err="1"/>
              <a:t>крб</a:t>
            </a:r>
            <a:r>
              <a:rPr lang="ru-RU" dirty="0"/>
              <a:t>. на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звільнитись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почував</a:t>
            </a:r>
            <a:r>
              <a:rPr lang="ru-RU" dirty="0"/>
              <a:t> себе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гірше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мучили астма і </a:t>
            </a:r>
            <a:r>
              <a:rPr lang="ru-RU" dirty="0" err="1"/>
              <a:t>туберкульоз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413776" y="2204864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92494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AA2B1E"/>
              </a:buClr>
              <a:buSzPct val="85000"/>
              <a:buFont typeface="Wingdings 2"/>
              <a:buChar char=""/>
            </a:pPr>
            <a:r>
              <a:rPr lang="ru-RU" sz="2600" dirty="0">
                <a:solidFill>
                  <a:prstClr val="white"/>
                </a:solidFill>
              </a:rPr>
              <a:t>Час </a:t>
            </a:r>
            <a:r>
              <a:rPr lang="ru-RU" sz="2600" dirty="0" err="1">
                <a:solidFill>
                  <a:prstClr val="white"/>
                </a:solidFill>
              </a:rPr>
              <a:t>відлічував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останні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дні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полум'яного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життя</a:t>
            </a:r>
            <a:r>
              <a:rPr lang="ru-RU" sz="2600" dirty="0">
                <a:solidFill>
                  <a:prstClr val="white"/>
                </a:solidFill>
              </a:rPr>
              <a:t>. У </a:t>
            </a:r>
            <a:r>
              <a:rPr lang="ru-RU" sz="2600" dirty="0" err="1">
                <a:solidFill>
                  <a:prstClr val="white"/>
                </a:solidFill>
              </a:rPr>
              <a:t>лікарні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Коцюбинський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дізнається</a:t>
            </a:r>
            <a:r>
              <a:rPr lang="ru-RU" sz="2600" dirty="0">
                <a:solidFill>
                  <a:prstClr val="white"/>
                </a:solidFill>
              </a:rPr>
              <a:t> про смерть </a:t>
            </a:r>
            <a:r>
              <a:rPr lang="ru-RU" sz="2600" dirty="0" err="1">
                <a:solidFill>
                  <a:prstClr val="white"/>
                </a:solidFill>
              </a:rPr>
              <a:t>найкращого</a:t>
            </a:r>
            <a:r>
              <a:rPr lang="ru-RU" sz="2600" dirty="0">
                <a:solidFill>
                  <a:prstClr val="white"/>
                </a:solidFill>
              </a:rPr>
              <a:t> друга, композитора М. В. Лисенка. </a:t>
            </a:r>
            <a:r>
              <a:rPr lang="ru-RU" sz="2600" dirty="0" err="1">
                <a:solidFill>
                  <a:prstClr val="white"/>
                </a:solidFill>
              </a:rPr>
              <a:t>Звістка</a:t>
            </a:r>
            <a:r>
              <a:rPr lang="ru-RU" sz="2600" dirty="0">
                <a:solidFill>
                  <a:prstClr val="white"/>
                </a:solidFill>
              </a:rPr>
              <a:t> про те, </a:t>
            </a:r>
            <a:r>
              <a:rPr lang="ru-RU" sz="2600" dirty="0" err="1">
                <a:solidFill>
                  <a:prstClr val="white"/>
                </a:solidFill>
              </a:rPr>
              <a:t>що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десь</a:t>
            </a:r>
            <a:r>
              <a:rPr lang="ru-RU" sz="2600" dirty="0">
                <a:solidFill>
                  <a:prstClr val="white"/>
                </a:solidFill>
              </a:rPr>
              <a:t> у </a:t>
            </a:r>
            <a:r>
              <a:rPr lang="ru-RU" sz="2600" dirty="0" err="1">
                <a:solidFill>
                  <a:prstClr val="white"/>
                </a:solidFill>
              </a:rPr>
              <a:t>селі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від</a:t>
            </a:r>
            <a:r>
              <a:rPr lang="ru-RU" sz="2600" dirty="0">
                <a:solidFill>
                  <a:prstClr val="white"/>
                </a:solidFill>
              </a:rPr>
              <a:t> голоду й </a:t>
            </a:r>
            <a:r>
              <a:rPr lang="ru-RU" sz="2600" dirty="0" err="1">
                <a:solidFill>
                  <a:prstClr val="white"/>
                </a:solidFill>
              </a:rPr>
              <a:t>хвороби</a:t>
            </a:r>
            <a:r>
              <a:rPr lang="ru-RU" sz="2600" dirty="0">
                <a:solidFill>
                  <a:prstClr val="white"/>
                </a:solidFill>
              </a:rPr>
              <a:t>, </a:t>
            </a:r>
            <a:r>
              <a:rPr lang="ru-RU" sz="2600" dirty="0" err="1">
                <a:solidFill>
                  <a:prstClr val="white"/>
                </a:solidFill>
              </a:rPr>
              <a:t>замучений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глитаями</a:t>
            </a:r>
            <a:r>
              <a:rPr lang="ru-RU" sz="2600" dirty="0">
                <a:solidFill>
                  <a:prstClr val="white"/>
                </a:solidFill>
              </a:rPr>
              <a:t>, </a:t>
            </a:r>
            <a:r>
              <a:rPr lang="ru-RU" sz="2600" dirty="0" err="1">
                <a:solidFill>
                  <a:prstClr val="white"/>
                </a:solidFill>
              </a:rPr>
              <a:t>загинув</a:t>
            </a:r>
            <a:r>
              <a:rPr lang="ru-RU" sz="2600" dirty="0">
                <a:solidFill>
                  <a:prstClr val="white"/>
                </a:solidFill>
              </a:rPr>
              <a:t> талант, </a:t>
            </a:r>
            <a:r>
              <a:rPr lang="ru-RU" sz="2600" dirty="0" err="1">
                <a:solidFill>
                  <a:prstClr val="white"/>
                </a:solidFill>
              </a:rPr>
              <a:t>співець</a:t>
            </a:r>
            <a:r>
              <a:rPr lang="ru-RU" sz="2600" dirty="0">
                <a:solidFill>
                  <a:prstClr val="white"/>
                </a:solidFill>
              </a:rPr>
              <a:t> горя і </a:t>
            </a:r>
            <a:r>
              <a:rPr lang="ru-RU" sz="2600" dirty="0" err="1">
                <a:solidFill>
                  <a:prstClr val="white"/>
                </a:solidFill>
              </a:rPr>
              <a:t>селянських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гірких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сліз</a:t>
            </a:r>
            <a:r>
              <a:rPr lang="ru-RU" sz="2600" dirty="0">
                <a:solidFill>
                  <a:prstClr val="white"/>
                </a:solidFill>
              </a:rPr>
              <a:t> Архип Тесленко, мучиться хворобою </a:t>
            </a:r>
            <a:r>
              <a:rPr lang="ru-RU" sz="2600" dirty="0" err="1">
                <a:solidFill>
                  <a:prstClr val="white"/>
                </a:solidFill>
              </a:rPr>
              <a:t>Іван</a:t>
            </a:r>
            <a:r>
              <a:rPr lang="ru-RU" sz="2600" dirty="0">
                <a:solidFill>
                  <a:prstClr val="white"/>
                </a:solidFill>
              </a:rPr>
              <a:t> Франко, а у </a:t>
            </a:r>
            <a:r>
              <a:rPr lang="ru-RU" sz="2600" dirty="0" err="1">
                <a:solidFill>
                  <a:prstClr val="white"/>
                </a:solidFill>
              </a:rPr>
              <a:t>південних</a:t>
            </a:r>
            <a:r>
              <a:rPr lang="ru-RU" sz="2600" dirty="0">
                <a:solidFill>
                  <a:prstClr val="white"/>
                </a:solidFill>
              </a:rPr>
              <a:t> краях </a:t>
            </a:r>
            <a:r>
              <a:rPr lang="ru-RU" sz="2600" dirty="0" err="1">
                <a:solidFill>
                  <a:prstClr val="white"/>
                </a:solidFill>
              </a:rPr>
              <a:t>трагічно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гине</a:t>
            </a:r>
            <a:r>
              <a:rPr lang="ru-RU" sz="2600" dirty="0">
                <a:solidFill>
                  <a:prstClr val="white"/>
                </a:solidFill>
              </a:rPr>
              <a:t>, не в </a:t>
            </a:r>
            <a:r>
              <a:rPr lang="ru-RU" sz="2600" dirty="0" err="1">
                <a:solidFill>
                  <a:prstClr val="white"/>
                </a:solidFill>
              </a:rPr>
              <a:t>силі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перемогти</a:t>
            </a:r>
            <a:r>
              <a:rPr lang="ru-RU" sz="2600" dirty="0">
                <a:solidFill>
                  <a:prstClr val="white"/>
                </a:solidFill>
              </a:rPr>
              <a:t> недугу, </a:t>
            </a:r>
            <a:r>
              <a:rPr lang="ru-RU" sz="2600" dirty="0" err="1">
                <a:solidFill>
                  <a:prstClr val="white"/>
                </a:solidFill>
              </a:rPr>
              <a:t>мужнє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серце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Лесі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Українки</a:t>
            </a:r>
            <a:r>
              <a:rPr lang="ru-RU" sz="2600" dirty="0">
                <a:solidFill>
                  <a:prstClr val="white"/>
                </a:solidFill>
              </a:rPr>
              <a:t>, </a:t>
            </a:r>
            <a:r>
              <a:rPr lang="ru-RU" sz="2600" dirty="0" err="1">
                <a:solidFill>
                  <a:prstClr val="white"/>
                </a:solidFill>
              </a:rPr>
              <a:t>що</a:t>
            </a:r>
            <a:r>
              <a:rPr lang="ru-RU" sz="2600" dirty="0">
                <a:solidFill>
                  <a:prstClr val="white"/>
                </a:solidFill>
              </a:rPr>
              <a:t> так </a:t>
            </a:r>
            <a:r>
              <a:rPr lang="ru-RU" sz="2600" dirty="0" err="1">
                <a:solidFill>
                  <a:prstClr val="white"/>
                </a:solidFill>
              </a:rPr>
              <a:t>глибоко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його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вразила</a:t>
            </a:r>
            <a:r>
              <a:rPr lang="ru-RU" sz="26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5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72000"/>
          </a:xfrm>
        </p:spPr>
        <p:txBody>
          <a:bodyPr/>
          <a:lstStyle/>
          <a:p>
            <a:r>
              <a:rPr lang="ru-RU" dirty="0" err="1"/>
              <a:t>Навесні</a:t>
            </a:r>
            <a:r>
              <a:rPr lang="ru-RU" dirty="0"/>
              <a:t> 1913 </a:t>
            </a:r>
            <a:r>
              <a:rPr lang="ru-RU" dirty="0" err="1"/>
              <a:t>Михайла</a:t>
            </a:r>
            <a:r>
              <a:rPr lang="ru-RU" dirty="0"/>
              <a:t> Михайловича </a:t>
            </a:r>
            <a:r>
              <a:rPr lang="ru-RU" dirty="0" err="1"/>
              <a:t>Коцюбинського</a:t>
            </a:r>
            <a:r>
              <a:rPr lang="ru-RU" dirty="0"/>
              <a:t> не стало. </a:t>
            </a:r>
            <a:r>
              <a:rPr lang="ru-RU" dirty="0" err="1"/>
              <a:t>Поховали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на </a:t>
            </a:r>
            <a:r>
              <a:rPr lang="ru-RU" dirty="0" err="1"/>
              <a:t>Болдиній</a:t>
            </a:r>
            <a:r>
              <a:rPr lang="ru-RU" dirty="0"/>
              <a:t> </a:t>
            </a:r>
            <a:r>
              <a:rPr lang="ru-RU" dirty="0" err="1"/>
              <a:t>горі</a:t>
            </a:r>
            <a:r>
              <a:rPr lang="ru-RU" dirty="0"/>
              <a:t> у </a:t>
            </a:r>
            <a:r>
              <a:rPr lang="ru-RU" dirty="0" err="1"/>
              <a:t>Чернігові</a:t>
            </a:r>
            <a:r>
              <a:rPr lang="ru-RU" dirty="0"/>
              <a:t>, </a:t>
            </a:r>
            <a:r>
              <a:rPr lang="ru-RU" dirty="0" err="1"/>
              <a:t>улюбленому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щоденних</a:t>
            </a:r>
            <a:r>
              <a:rPr lang="ru-RU" dirty="0"/>
              <a:t> </a:t>
            </a:r>
            <a:r>
              <a:rPr lang="ru-RU" dirty="0" err="1"/>
              <a:t>прогулянок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341768" y="1700808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844825"/>
            <a:ext cx="3744416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28036"/>
            <a:ext cx="3960103" cy="29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648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Коцюбинський Михайло Михайлович</vt:lpstr>
      <vt:lpstr>Презентация PowerPoint</vt:lpstr>
      <vt:lpstr>СІМ´Я</vt:lpstr>
      <vt:lpstr>Презентация PowerPoint</vt:lpstr>
      <vt:lpstr>Презентация PowerPoint</vt:lpstr>
      <vt:lpstr>Презентация PowerPoint</vt:lpstr>
      <vt:lpstr>Вулиця М.Коцюбинського у Чернігові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Коцюбинський Михайло Михайлович</dc:title>
  <dc:creator>User</dc:creator>
  <cp:lastModifiedBy>User</cp:lastModifiedBy>
  <cp:revision>14</cp:revision>
  <dcterms:created xsi:type="dcterms:W3CDTF">2014-02-07T15:10:51Z</dcterms:created>
  <dcterms:modified xsi:type="dcterms:W3CDTF">2014-02-07T21:02:16Z</dcterms:modified>
</cp:coreProperties>
</file>