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" y="2113640"/>
            <a:ext cx="4480154" cy="448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3120" y="1162603"/>
            <a:ext cx="7920880" cy="1902073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ФРАНКО </a:t>
            </a:r>
            <a:br>
              <a:rPr lang="ru-RU" sz="5300" b="1" dirty="0"/>
            </a:br>
            <a:r>
              <a:rPr lang="ru-RU" sz="5300" b="1" dirty="0"/>
              <a:t>Іван Якович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2229997"/>
            <a:ext cx="4856584" cy="2785864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27 </a:t>
            </a:r>
            <a:r>
              <a:rPr lang="ru-RU" dirty="0"/>
              <a:t>серпня 1856 </a:t>
            </a:r>
          </a:p>
          <a:p>
            <a:r>
              <a:rPr lang="ru-RU" dirty="0"/>
              <a:t>с. Нагуєвичі Дрогобицького повіту</a:t>
            </a:r>
          </a:p>
          <a:p>
            <a:r>
              <a:rPr lang="ru-RU" dirty="0"/>
              <a:t>— 28 травня 1916</a:t>
            </a:r>
          </a:p>
          <a:p>
            <a:r>
              <a:rPr lang="ru-RU" dirty="0"/>
              <a:t>Львів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6692" y="5015861"/>
            <a:ext cx="52920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sz="2000" dirty="0"/>
              <a:t>"...ми мусимо навчитися чути себе українцями</a:t>
            </a:r>
          </a:p>
          <a:p>
            <a:r>
              <a:rPr lang="ru-RU" sz="2000" dirty="0"/>
              <a:t>— не галицькими, не буковинськими українцями,</a:t>
            </a:r>
          </a:p>
          <a:p>
            <a:r>
              <a:rPr lang="ru-RU" sz="2000" dirty="0"/>
              <a:t>а українцями без офіціальних кордонів</a:t>
            </a:r>
            <a:r>
              <a:rPr lang="ru-RU" sz="2000" dirty="0" smtClean="0"/>
              <a:t>"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83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4094" y="3864"/>
            <a:ext cx="4999906" cy="685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9" y="1340768"/>
            <a:ext cx="9159974" cy="457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985">
            <a:off x="2937594" y="517898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456">
            <a:off x="1883358" y="1905124"/>
            <a:ext cx="6893747" cy="449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-19972"/>
            <a:ext cx="4144963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8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992"/>
            <a:ext cx="7118099" cy="5475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335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18824</TotalTime>
  <Words>36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ФРАНКО  Іван Якович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ФРАНКО  Іван Якович  </dc:title>
  <dc:creator>Galichka</dc:creator>
  <cp:lastModifiedBy>Galichka</cp:lastModifiedBy>
  <cp:revision>5</cp:revision>
  <dcterms:created xsi:type="dcterms:W3CDTF">2012-11-20T16:15:57Z</dcterms:created>
  <dcterms:modified xsi:type="dcterms:W3CDTF">2012-12-05T05:41:28Z</dcterms:modified>
</cp:coreProperties>
</file>