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428736"/>
            <a:ext cx="8458200" cy="1222375"/>
          </a:xfrm>
        </p:spPr>
        <p:txBody>
          <a:bodyPr>
            <a:normAutofit/>
          </a:bodyPr>
          <a:lstStyle/>
          <a:p>
            <a:r>
              <a:rPr lang="ru-RU" sz="60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Шевченко </a:t>
            </a:r>
            <a:r>
              <a:rPr lang="ru-RU" sz="6000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0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Куліш</a:t>
            </a:r>
            <a:endParaRPr lang="ru-RU" sz="60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5500702"/>
            <a:ext cx="3857684" cy="785818"/>
          </a:xfrm>
        </p:spPr>
        <p:txBody>
          <a:bodyPr>
            <a:noAutofit/>
          </a:bodyPr>
          <a:lstStyle/>
          <a:p>
            <a:r>
              <a:rPr lang="uk-UA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Підготували учні 11-Б класу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ic.pics.livejournal.com/sergiy_rode/65878716/3719/3719_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4429157" cy="2812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928670"/>
            <a:ext cx="8183880" cy="18270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6600" b="1" i="1" dirty="0" smtClean="0">
                <a:latin typeface="Times New Roman" pitchFamily="18" charset="0"/>
                <a:cs typeface="Times New Roman" pitchFamily="18" charset="0"/>
              </a:rPr>
              <a:t>Дякуємо за увагу!</a:t>
            </a:r>
            <a:endParaRPr lang="ru-RU" sz="6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http://lenta-ua.net/uploads/posts/2014-01/1389715196_shevchenk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285992"/>
            <a:ext cx="54483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		«Перша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зустріч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Куліша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Шевченком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характерна.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Ввіходить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хтось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Куліша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в полотняному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пальті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— «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Здорові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!.. 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вгадайте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?» — «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ж, як не Шевченко?!» (А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ніколи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бачив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намальованого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). — «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!..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нема в вас чарки горшки?»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т. д. Тут уже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пішло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справдешнє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січове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балакання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співи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(Шевченко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голос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пречудовий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знав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незліченну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силу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пісень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). Почали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їздити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навкруги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Києва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рисувати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рибу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Дніпром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варити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уподобав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цинізм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зносив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норови ради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таланту, 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Шевченкові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знов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здалась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до смаку 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аристократичність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Куліша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натякнули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сказати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зійшовся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низовий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курінник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січовик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городовим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козаком-кармазинником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.»</a:t>
            </a:r>
          </a:p>
          <a:p>
            <a:pPr>
              <a:buNone/>
            </a:pP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				Із спогадів Пантелеймона Куліша.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30352"/>
            <a:ext cx="5357850" cy="6041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утвердження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Тарас Шевченко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Пантелеймон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любов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співучої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бажання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вільною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6" name="Picture 4" descr="http://1.bp.blogspot.com/-jUa_YZEY2ww/UlgQsxHlxVI/AAAAAAAAAC4/WDWtY9gU848/s400/taras_shevchenko-221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285860"/>
            <a:ext cx="2999682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183880" cy="38273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		Шевченко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категоричним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непримиренним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царату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зневаги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висловлювали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толерантним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лякали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полум’яні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виступи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існуючого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режиму. Але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особиста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видатних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діячів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зумовлена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передусім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їхнім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життєвим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шляхом.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eureka.ucoz.ua/_pu/7/784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214818"/>
            <a:ext cx="2214578" cy="2357454"/>
          </a:xfrm>
          <a:prstGeom prst="rect">
            <a:avLst/>
          </a:prstGeom>
          <a:noFill/>
        </p:spPr>
      </p:pic>
      <p:pic>
        <p:nvPicPr>
          <p:cNvPr id="17412" name="Picture 4" descr="http://rusmir.in.ua/uploads/posts/1343988438_b9_kulish_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4143381"/>
            <a:ext cx="2214578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785770"/>
            <a:ext cx="5543592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стосунки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митців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дружніми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 Шевченко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боярином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весіллі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Куліша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глибоко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шанував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письменника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Тарас Шевченко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Чорну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раду». Ось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Кулішеві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роман: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Спасибі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милий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великий,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подарунки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особливо — за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Чорну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раду». 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двічі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прочитав, прочитаю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все-таки не скажу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спасибі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6386" name="Picture 2" descr="http://www.e-reading.bz/cover/1000/10004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3143272" cy="4480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30352"/>
            <a:ext cx="8472518" cy="41879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Пантелеймон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Тарас Шевченко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членами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Кирило-Мефодіївського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братства, а за свою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творчість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Миколою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заслання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однаковими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вироками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«Запретить писать и сослать на службу в Вологду», —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вирок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винесли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Кулішеві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Куліша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зламало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заслання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гоніння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Вражаючи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нас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прямотою та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сміливістю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по-своєму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вдачею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поглядами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припиняв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мить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боротися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за долю народу.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school.xvatit.com/images/thumb/8/80/14_2.jpg/460px-14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429132"/>
            <a:ext cx="5572164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21495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b="0" i="1" dirty="0" smtClean="0">
                <a:solidFill>
                  <a:schemeClr val="tx1"/>
                </a:solidFill>
              </a:rPr>
              <a:t>Учасники Кирило-Мефодіївського товариства</a:t>
            </a:r>
            <a:endParaRPr lang="ru-RU" b="0" i="1" dirty="0">
              <a:solidFill>
                <a:schemeClr val="tx1"/>
              </a:solidFill>
            </a:endParaRPr>
          </a:p>
        </p:txBody>
      </p:sp>
      <p:pic>
        <p:nvPicPr>
          <p:cNvPr id="14338" name="Picture 2" descr="https://pp.vk.me/c312521/v312521781/9675/3Ep0ouaHUe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6961237" cy="4475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30352"/>
            <a:ext cx="8401080" cy="41879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Шевченко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глибоко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поважали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один одного.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підкреслює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неоціненну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силу духу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митців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об’єднатися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Батьківщини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творчість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зіслуговує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глибоку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повагу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захоплення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upload.wikimedia.org/wikipedia/commons/9/94/First_Kobz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714752"/>
            <a:ext cx="3429024" cy="2803145"/>
          </a:xfrm>
          <a:prstGeom prst="rect">
            <a:avLst/>
          </a:prstGeom>
          <a:noFill/>
        </p:spPr>
      </p:pic>
      <p:pic>
        <p:nvPicPr>
          <p:cNvPr id="13316" name="Picture 4" descr="http://www.litopys.lviv.ua/katalog/images/kulis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643314"/>
            <a:ext cx="2071702" cy="2864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Портрет Куліша, намальований Тарасом Шевченко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202864"/>
            <a:ext cx="3907622" cy="517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973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84</TotalTime>
  <Words>21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Шевченко і Куліш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Учасники Кирило-Мефодіївського товариства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Шевченко і Куліш</dc:title>
  <dc:creator>Uzer</dc:creator>
  <cp:lastModifiedBy>Uzer</cp:lastModifiedBy>
  <cp:revision>10</cp:revision>
  <dcterms:modified xsi:type="dcterms:W3CDTF">2014-03-02T14:24:21Z</dcterms:modified>
</cp:coreProperties>
</file>