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8DE4B87-CC49-454E-889F-64FE8FB3E3E8}" type="datetimeFigureOut">
              <a:rPr lang="uk-UA" smtClean="0"/>
              <a:t>11.11.2013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FC8DB1D-183A-4CB2-A803-F1EADD6FA61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4B87-CC49-454E-889F-64FE8FB3E3E8}" type="datetimeFigureOut">
              <a:rPr lang="uk-UA" smtClean="0"/>
              <a:t>11.11.2013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DB1D-183A-4CB2-A803-F1EADD6FA61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4B87-CC49-454E-889F-64FE8FB3E3E8}" type="datetimeFigureOut">
              <a:rPr lang="uk-UA" smtClean="0"/>
              <a:t>11.11.2013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DB1D-183A-4CB2-A803-F1EADD6FA61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4B87-CC49-454E-889F-64FE8FB3E3E8}" type="datetimeFigureOut">
              <a:rPr lang="uk-UA" smtClean="0"/>
              <a:t>11.11.2013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DB1D-183A-4CB2-A803-F1EADD6FA61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4B87-CC49-454E-889F-64FE8FB3E3E8}" type="datetimeFigureOut">
              <a:rPr lang="uk-UA" smtClean="0"/>
              <a:t>11.11.2013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DB1D-183A-4CB2-A803-F1EADD6FA61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4B87-CC49-454E-889F-64FE8FB3E3E8}" type="datetimeFigureOut">
              <a:rPr lang="uk-UA" smtClean="0"/>
              <a:t>11.11.2013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DB1D-183A-4CB2-A803-F1EADD6FA61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DE4B87-CC49-454E-889F-64FE8FB3E3E8}" type="datetimeFigureOut">
              <a:rPr lang="uk-UA" smtClean="0"/>
              <a:t>11.11.2013</a:t>
            </a:fld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FC8DB1D-183A-4CB2-A803-F1EADD6FA611}" type="slidenum">
              <a:rPr lang="uk-UA" smtClean="0"/>
              <a:t>‹#›</a:t>
            </a:fld>
            <a:endParaRPr lang="uk-UA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8DE4B87-CC49-454E-889F-64FE8FB3E3E8}" type="datetimeFigureOut">
              <a:rPr lang="uk-UA" smtClean="0"/>
              <a:t>11.11.2013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FC8DB1D-183A-4CB2-A803-F1EADD6FA61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4B87-CC49-454E-889F-64FE8FB3E3E8}" type="datetimeFigureOut">
              <a:rPr lang="uk-UA" smtClean="0"/>
              <a:t>11.11.2013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DB1D-183A-4CB2-A803-F1EADD6FA61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4B87-CC49-454E-889F-64FE8FB3E3E8}" type="datetimeFigureOut">
              <a:rPr lang="uk-UA" smtClean="0"/>
              <a:t>11.11.2013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DB1D-183A-4CB2-A803-F1EADD6FA61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4B87-CC49-454E-889F-64FE8FB3E3E8}" type="datetimeFigureOut">
              <a:rPr lang="uk-UA" smtClean="0"/>
              <a:t>11.11.2013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DB1D-183A-4CB2-A803-F1EADD6FA611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8DE4B87-CC49-454E-889F-64FE8FB3E3E8}" type="datetimeFigureOut">
              <a:rPr lang="uk-UA" smtClean="0"/>
              <a:t>11.11.2013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FC8DB1D-183A-4CB2-A803-F1EADD6FA611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30" TargetMode="External"/><Relationship Id="rId3" Type="http://schemas.openxmlformats.org/officeDocument/2006/relationships/hyperlink" Target="http://uk.wikipedia.org/wiki/1925" TargetMode="External"/><Relationship Id="rId7" Type="http://schemas.openxmlformats.org/officeDocument/2006/relationships/hyperlink" Target="http://uk.wikipedia.org/wiki/1929" TargetMode="External"/><Relationship Id="rId12" Type="http://schemas.openxmlformats.org/officeDocument/2006/relationships/hyperlink" Target="http://uk.wikipedia.org/wiki/%D0%9A%D1%83%D1%80%D0%B1%D0%B0%D1%81_%D0%9B%D0%B5%D1%81%D1%8C" TargetMode="External"/><Relationship Id="rId2" Type="http://schemas.openxmlformats.org/officeDocument/2006/relationships/hyperlink" Target="http://uk.wikipedia.org/wiki/1924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C%D0%B8%D0%BD%D0%B0_%D0%9C%D0%B0%D0%B7%D0%B0%D0%B9%D0%BB%D0%BE" TargetMode="External"/><Relationship Id="rId11" Type="http://schemas.openxmlformats.org/officeDocument/2006/relationships/hyperlink" Target="http://uk.wikipedia.org/wiki/%D0%91%D0%B5%D1%80%D0%B5%D0%B7%D1%96%D0%BB%D1%8C" TargetMode="External"/><Relationship Id="rId5" Type="http://schemas.openxmlformats.org/officeDocument/2006/relationships/hyperlink" Target="http://uk.wikipedia.org/wiki/1927" TargetMode="External"/><Relationship Id="rId10" Type="http://schemas.openxmlformats.org/officeDocument/2006/relationships/hyperlink" Target="http://uk.wikipedia.org/wiki/1934" TargetMode="External"/><Relationship Id="rId4" Type="http://schemas.openxmlformats.org/officeDocument/2006/relationships/hyperlink" Target="http://uk.wikipedia.org/wiki/1926" TargetMode="External"/><Relationship Id="rId9" Type="http://schemas.openxmlformats.org/officeDocument/2006/relationships/hyperlink" Target="http://uk.wikipedia.org/wiki/1933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0%B0%D1%80%D0%B5%D0%BB%D1%96%D1%8F" TargetMode="External"/><Relationship Id="rId13" Type="http://schemas.openxmlformats.org/officeDocument/2006/relationships/hyperlink" Target="http://uk.wikipedia.org/wiki/%D0%93%D0%B0%D0%B7%D0%B5%D1%82%D1%8F%D1%80" TargetMode="External"/><Relationship Id="rId18" Type="http://schemas.openxmlformats.org/officeDocument/2006/relationships/hyperlink" Target="http://uk.wikipedia.org/wiki/21_%D1%81%D1%82%D0%BE%D0%BB%D1%96%D1%82%D1%82%D1%8F" TargetMode="External"/><Relationship Id="rId3" Type="http://schemas.openxmlformats.org/officeDocument/2006/relationships/hyperlink" Target="http://uk.wikipedia.org/wiki/1892" TargetMode="External"/><Relationship Id="rId21" Type="http://schemas.openxmlformats.org/officeDocument/2006/relationships/hyperlink" Target="http://uk.wikipedia.org/wiki/1925" TargetMode="External"/><Relationship Id="rId7" Type="http://schemas.openxmlformats.org/officeDocument/2006/relationships/hyperlink" Target="http://uk.wikipedia.org/wiki/%D0%A1%D0%B0%D0%BD%D0%B4%D0%B0%D1%80%D0%BC%D0%BE%D1%85" TargetMode="External"/><Relationship Id="rId12" Type="http://schemas.openxmlformats.org/officeDocument/2006/relationships/hyperlink" Target="http://uk.wikipedia.org/wiki/%D0%93%D1%80%D0%BE%D0%BC%D0%B0%D0%B4%D1%81%D1%8C%D0%BA%D0%B8%D0%B9_%D0%B4%D1%96%D1%8F%D1%87" TargetMode="External"/><Relationship Id="rId17" Type="http://schemas.openxmlformats.org/officeDocument/2006/relationships/hyperlink" Target="http://uk.wikipedia.org/wiki/20_%D1%81%D1%82%D0%BE%D0%BB%D1%96%D1%82%D1%82%D1%8F" TargetMode="External"/><Relationship Id="rId2" Type="http://schemas.openxmlformats.org/officeDocument/2006/relationships/hyperlink" Target="http://uk.wikipedia.org/wiki/18_%D0%B3%D1%80%D1%83%D0%B4%D0%BD%D1%8F" TargetMode="External"/><Relationship Id="rId16" Type="http://schemas.openxmlformats.org/officeDocument/2006/relationships/hyperlink" Target="http://uk.wikipedia.org/wiki/%D0%9F%D0%B5%D0%B4%D0%B0%D0%B3%D0%BE%D0%B3" TargetMode="External"/><Relationship Id="rId20" Type="http://schemas.openxmlformats.org/officeDocument/2006/relationships/hyperlink" Target="http://uk.wikipedia.org/wiki/1924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1937" TargetMode="External"/><Relationship Id="rId11" Type="http://schemas.openxmlformats.org/officeDocument/2006/relationships/hyperlink" Target="http://uk.wikipedia.org/wiki/%D0%94%D1%80%D0%B0%D0%BC%D0%B0%D1%82%D1%83%D1%80%D0%B3" TargetMode="External"/><Relationship Id="rId5" Type="http://schemas.openxmlformats.org/officeDocument/2006/relationships/hyperlink" Target="http://uk.wikipedia.org/wiki/3_%D0%BB%D0%B8%D1%81%D1%82%D0%BE%D0%BF%D0%B0%D0%B4%D0%B0" TargetMode="External"/><Relationship Id="rId15" Type="http://schemas.openxmlformats.org/officeDocument/2006/relationships/hyperlink" Target="http://uk.wikipedia.org/wiki/%D0%9E%D1%81%D0%B2%D1%96%D1%82%D0%B0_%D0%B2_%D0%A3%D0%BA%D1%80%D0%B0%D1%97%D0%BD%D1%96" TargetMode="External"/><Relationship Id="rId10" Type="http://schemas.openxmlformats.org/officeDocument/2006/relationships/hyperlink" Target="http://uk.wikipedia.org/wiki/%D0%A0%D0%B5%D0%B6%D0%B8%D1%81%D0%B5%D1%80" TargetMode="External"/><Relationship Id="rId19" Type="http://schemas.openxmlformats.org/officeDocument/2006/relationships/hyperlink" Target="http://uk.wikipedia.org/wiki/%D0%92%D0%90%D0%9F%D0%9B%D0%86%D0%A2%D0%95" TargetMode="External"/><Relationship Id="rId4" Type="http://schemas.openxmlformats.org/officeDocument/2006/relationships/hyperlink" Target="http://uk.wikipedia.org/wiki/%D0%A7%D0%B0%D0%BF%D0%BB%D0%B8%D0%BD%D0%BA%D0%B0_(%D1%81%D0%BC%D1%82)" TargetMode="External"/><Relationship Id="rId9" Type="http://schemas.openxmlformats.org/officeDocument/2006/relationships/hyperlink" Target="http://uk.wikipedia.org/wiki/%D0%9F%D0%B8%D1%81%D1%8C%D0%BC%D0%B5%D0%BD%D0%BD%D0%B8%D0%BA" TargetMode="External"/><Relationship Id="rId14" Type="http://schemas.openxmlformats.org/officeDocument/2006/relationships/hyperlink" Target="http://uk.wikipedia.org/wiki/%D0%A0%D0%B5%D0%B4%D0%B0%D0%BA%D1%82%D0%BE%D1%80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0%D0%BE%D1%81%D1%96%D0%B9%D1%81%D1%8C%D0%BA%D0%B0_%D0%BC%D0%BE%D0%B2%D0%B0" TargetMode="External"/><Relationship Id="rId3" Type="http://schemas.openxmlformats.org/officeDocument/2006/relationships/hyperlink" Target="http://uk.wikipedia.org/wiki/%D0%A2%D0%B0%D0%B2%D1%80%D1%96%D0%B9%D1%81%D1%8C%D0%BA%D0%B0_%D0%B3%D1%83%D0%B1%D0%B5%D1%80%D0%BD%D1%96%D1%8F" TargetMode="External"/><Relationship Id="rId7" Type="http://schemas.openxmlformats.org/officeDocument/2006/relationships/hyperlink" Target="http://uk.wikipedia.org/wiki/1921" TargetMode="External"/><Relationship Id="rId2" Type="http://schemas.openxmlformats.org/officeDocument/2006/relationships/hyperlink" Target="http://uk.wikipedia.org/wiki/%D0%94%D0%BD%D1%96%D0%BF%D1%80%D0%BE%D0%B2%D1%81%D1%8C%D0%BA%D0%B8%D0%B9_%D0%BF%D0%BE%D0%B2%D1%96%D1%82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A4%D1%96%D0%BB%D0%B0%D0%B4%D0%B5%D0%BB%D1%8C%D1%84%D1%96%D1%8F" TargetMode="External"/><Relationship Id="rId5" Type="http://schemas.openxmlformats.org/officeDocument/2006/relationships/hyperlink" Target="http://uk.wikipedia.org/wiki/1953" TargetMode="External"/><Relationship Id="rId4" Type="http://schemas.openxmlformats.org/officeDocument/2006/relationships/hyperlink" Target="http://uk.wikipedia.org/wiki/%D0%A5%D0%B5%D1%80%D1%81%D0%BE%D0%BD%D1%81%D1%8C%D0%BA%D0%B0_%D0%BE%D0%B1%D0%BB%D0%B0%D1%81%D1%82%D1%8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6%D1%8E%D1%80%D1%83%D0%BF%D0%B8%D0%BD%D1%81%D1%8C%D0%BA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uk.wikipedia.org/wiki/1905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F%D1%80%D0%BE%D0%B3%D1%96%D0%BC%D0%BD%D0%B0%D0%B7%D1%96%D1%8F" TargetMode="External"/><Relationship Id="rId5" Type="http://schemas.openxmlformats.org/officeDocument/2006/relationships/hyperlink" Target="http://uk.wikipedia.org/wiki/1908" TargetMode="External"/><Relationship Id="rId4" Type="http://schemas.openxmlformats.org/officeDocument/2006/relationships/hyperlink" Target="http://uk.wikipedia.org/wiki/%D0%A5%D0%B5%D1%80%D1%81%D0%BE%D0%BD%D1%81%D1%8C%D0%BA%D0%B0_%D0%BE%D0%B1%D0%BB%D0%B0%D1%81%D1%82%D1%8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13" TargetMode="External"/><Relationship Id="rId2" Type="http://schemas.openxmlformats.org/officeDocument/2006/relationships/hyperlink" Target="http://uk.wikipedia.org/wiki/%D0%9E%D0%BB%D0%B5%D1%88%D0%BA%D0%B8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uk.wikipedia.org/wiki/%D0%9E%D1%82%D0%B0%D0%BA_%D0%B7%D0%B0%D0%B3%D0%B8%D0%BD%D1%83%D0%B2_%D0%93%D1%83%D1%81%D0%BA%D0%B0" TargetMode="External"/><Relationship Id="rId4" Type="http://schemas.openxmlformats.org/officeDocument/2006/relationships/hyperlink" Target="http://uk.wikipedia.org/wiki/%D0%A0%D0%BE%D1%81%D1%96%D0%B9%D1%81%D1%8C%D0%BA%D0%B0_%D0%BC%D0%BE%D0%B2%D0%B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5%D1%80%D1%88%D0%B0_%D1%81%D0%B2%D1%96%D1%82%D0%BE%D0%B2%D0%B0_%D0%B2%D1%96%D0%B9%D0%BD%D0%B0" TargetMode="External"/><Relationship Id="rId2" Type="http://schemas.openxmlformats.org/officeDocument/2006/relationships/hyperlink" Target="http://uk.wikipedia.org/wiki/%D0%9D%D0%BE%D0%B2%D0%BE%D1%80%D0%BE%D1%81%D1%96%D0%B9%D1%81%D1%8C%D0%BA%D0%B8%D0%B9_%D1%83%D0%BD%D1%96%D0%B2%D0%B5%D1%80%D1%81%D0%B8%D1%82%D0%B5%D1%82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hyperlink" Target="http://uk.wikipedia.org/wiki/191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0%B5%D1%80%D1%81%D1%82%D0%B0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://uk.wikipedia.org/wiki/%D0%91%D0%B0%D1%82%D0%B0%D0%BB%D1%8C%D0%B9%D0%BE%D0%BD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1914" TargetMode="External"/><Relationship Id="rId5" Type="http://schemas.openxmlformats.org/officeDocument/2006/relationships/hyperlink" Target="http://uk.wikipedia.org/wiki/%D0%9F%D0%BE%D0%BB%D0%BA%D0%BE%D0%B2%D0%BD%D0%B8%D0%BA" TargetMode="External"/><Relationship Id="rId4" Type="http://schemas.openxmlformats.org/officeDocument/2006/relationships/hyperlink" Target="http://uk.wikipedia.org/wiki/%D0%9A%D1%83%D0%BB%D1%96%D1%88_%D0%9C%D0%B8%D0%BA%D0%BE%D0%BB%D0%B0_%D0%93%D1%83%D1%80%D0%BE%D0%B2%D0%B8%D1%87#cite_note-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19" TargetMode="External"/><Relationship Id="rId2" Type="http://schemas.openxmlformats.org/officeDocument/2006/relationships/hyperlink" Target="http://uk.wikipedia.org/wiki/1918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A1%D0%BA%D0%BE%D1%80%D0%BE%D0%BF%D0%B0%D0%B4%D1%81%D1%8C%D0%BA%D0%B8%D0%B9_%D0%9F%D0%B0%D0%B2%D0%BB%D0%BE_%D0%9F%D0%B5%D1%82%D1%80%D0%BE%D0%B2%D0%B8%D1%87" TargetMode="External"/><Relationship Id="rId5" Type="http://schemas.openxmlformats.org/officeDocument/2006/relationships/hyperlink" Target="http://uk.wikipedia.org/wiki/%D0%93%D0%B5%D1%82%D1%8C%D0%BC%D0%B0%D0%BD%D0%B0%D1%82" TargetMode="External"/><Relationship Id="rId4" Type="http://schemas.openxmlformats.org/officeDocument/2006/relationships/hyperlink" Target="http://uk.wikipedia.org/wiki/%D0%A5%D0%B5%D1%80%D1%81%D0%BE%D0%BD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E%D1%80%D1%96%D0%B9_%D0%A1%D0%BC%D0%BE%D0%BB%D0%B8%D1%87" TargetMode="External"/><Relationship Id="rId3" Type="http://schemas.openxmlformats.org/officeDocument/2006/relationships/hyperlink" Target="http://uk.wikipedia.org/wiki/1924" TargetMode="External"/><Relationship Id="rId7" Type="http://schemas.openxmlformats.org/officeDocument/2006/relationships/hyperlink" Target="http://uk.wikipedia.org/wiki/1925" TargetMode="External"/><Relationship Id="rId2" Type="http://schemas.openxmlformats.org/officeDocument/2006/relationships/hyperlink" Target="http://uk.wikipedia.org/wiki/1922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A%D0%BE%D0%BC%D1%83%D0%BD%D0%B0_%D0%B2_%D1%81%D1%82%D0%B5%D0%BF%D0%B0%D1%85" TargetMode="External"/><Relationship Id="rId5" Type="http://schemas.openxmlformats.org/officeDocument/2006/relationships/hyperlink" Target="http://uk.wikipedia.org/wiki/1921" TargetMode="External"/><Relationship Id="rId4" Type="http://schemas.openxmlformats.org/officeDocument/2006/relationships/hyperlink" Target="http://uk.wikipedia.org/wiki/97_(%D0%BF%27%D1%94%D1%81%D0%B0)" TargetMode="External"/><Relationship Id="rId9" Type="http://schemas.openxmlformats.org/officeDocument/2006/relationships/hyperlink" Target="http://uk.wikipedia.org/wiki/%D0%93%D0%B0%D1%80%D1%82_(%D0%BB%D1%96%D1%82%D0%B5%D1%80%D0%B0%D1%82%D1%83%D1%80%D0%BD%D0%B0_%D0%BE%D1%80%D0%B3%D0%B0%D0%BD%D1%96%D0%B7%D0%B0%D1%86%D1%96%D1%8F)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uk-UA" sz="60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  <a:reflection blurRad="6350" stA="50000" endA="300" endPos="50000" dist="60007" dir="5400000" sy="-100000" algn="bl" rotWithShape="0"/>
                </a:effectLst>
              </a:rPr>
              <a:t>Куліш Микола </a:t>
            </a:r>
            <a:r>
              <a:rPr lang="uk-UA" sz="60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  <a:reflection blurRad="6350" stA="50000" endA="300" endPos="50000" dist="60007" dir="5400000" sy="-100000" algn="bl" rotWithShape="0"/>
                </a:effectLst>
              </a:rPr>
              <a:t>Гурович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4" name="Рисунок 3" descr="http://krasnews.at.ua/_nw/23/6517505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996952"/>
            <a:ext cx="2845763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856203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7772400" cy="1362075"/>
          </a:xfrm>
        </p:spPr>
        <p:txBody>
          <a:bodyPr/>
          <a:lstStyle/>
          <a:p>
            <a:r>
              <a:rPr lang="uk-UA" b="0" dirty="0">
                <a:effectLst/>
              </a:rPr>
              <a:t>Творчість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988840"/>
            <a:ext cx="4425751" cy="4392488"/>
          </a:xfrm>
        </p:spPr>
        <p:txBody>
          <a:bodyPr>
            <a:normAutofit/>
          </a:bodyPr>
          <a:lstStyle/>
          <a:p>
            <a:r>
              <a:rPr lang="uk-UA" dirty="0"/>
              <a:t>Микола Куліш займався літературною діяльністю майже все своє життя — 30 років із 45. Драматург писав навіть тоді, коли перебував на Соловках, в ув'язненні. За 1923 — 1934 роки Микола Куліш створив близько 15 п'єс. Проте тексти першого («На </a:t>
            </a:r>
            <a:r>
              <a:rPr lang="uk-UA" dirty="0" err="1"/>
              <a:t>рыбной</a:t>
            </a:r>
            <a:r>
              <a:rPr lang="uk-UA" dirty="0"/>
              <a:t> ловле») та останнього («Такі») твору були вилучені у письменника під час арешту, і тому вважаються втраченими.</a:t>
            </a:r>
          </a:p>
          <a:p>
            <a:endParaRPr lang="uk-UA" dirty="0"/>
          </a:p>
        </p:txBody>
      </p:sp>
      <p:pic>
        <p:nvPicPr>
          <p:cNvPr id="5122" name="Picture 2" descr="http://upload.wikimedia.org/wikipedia/commons/thumb/7/73/Kulish_m.jpg/200px-Kulish_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479" y="1412776"/>
            <a:ext cx="2880320" cy="390283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337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844824"/>
            <a:ext cx="7772400" cy="4032448"/>
          </a:xfrm>
        </p:spPr>
        <p:txBody>
          <a:bodyPr>
            <a:normAutofit fontScale="92500"/>
          </a:bodyPr>
          <a:lstStyle/>
          <a:p>
            <a:r>
              <a:rPr lang="uk-UA" dirty="0"/>
              <a:t>Перші п'єси «97» (</a:t>
            </a:r>
            <a:r>
              <a:rPr lang="uk-UA" u="sng" dirty="0">
                <a:hlinkClick r:id="rId2" tooltip="1924"/>
              </a:rPr>
              <a:t>1924</a:t>
            </a:r>
            <a:r>
              <a:rPr lang="uk-UA" dirty="0"/>
              <a:t>), «Комуна в степах» (</a:t>
            </a:r>
            <a:r>
              <a:rPr lang="uk-UA" u="sng" dirty="0">
                <a:hlinkClick r:id="rId3" tooltip="1925"/>
              </a:rPr>
              <a:t>1925</a:t>
            </a:r>
            <a:r>
              <a:rPr lang="uk-UA" dirty="0"/>
              <a:t>) переважно реалістично-побутового характеру; комедія-фарс «</a:t>
            </a:r>
            <a:r>
              <a:rPr lang="uk-UA" dirty="0" err="1"/>
              <a:t>Хулій</a:t>
            </a:r>
            <a:r>
              <a:rPr lang="uk-UA" dirty="0"/>
              <a:t> </a:t>
            </a:r>
            <a:r>
              <a:rPr lang="uk-UA" dirty="0" err="1"/>
              <a:t>Хурина</a:t>
            </a:r>
            <a:r>
              <a:rPr lang="uk-UA" dirty="0"/>
              <a:t>» (</a:t>
            </a:r>
            <a:r>
              <a:rPr lang="uk-UA" u="sng" dirty="0">
                <a:hlinkClick r:id="rId4" tooltip="1926"/>
              </a:rPr>
              <a:t>1926</a:t>
            </a:r>
            <a:r>
              <a:rPr lang="uk-UA" dirty="0"/>
              <a:t>) має експресіоністичні риси; «Зона» (</a:t>
            </a:r>
            <a:r>
              <a:rPr lang="uk-UA" u="sng" dirty="0">
                <a:hlinkClick r:id="rId4" tooltip="1926"/>
              </a:rPr>
              <a:t>1926</a:t>
            </a:r>
            <a:r>
              <a:rPr lang="uk-UA" dirty="0"/>
              <a:t>) — гостра сатира на партійних кар'єристів, комедія «Отак загинув Гуска» (</a:t>
            </a:r>
            <a:r>
              <a:rPr lang="uk-UA" u="sng" dirty="0">
                <a:hlinkClick r:id="rId3" tooltip="1925"/>
              </a:rPr>
              <a:t>1925</a:t>
            </a:r>
            <a:r>
              <a:rPr lang="uk-UA" dirty="0"/>
              <a:t>) має елементи символізму. Творчою вершиною стали п'єси «Народний </a:t>
            </a:r>
            <a:r>
              <a:rPr lang="uk-UA" dirty="0" err="1"/>
              <a:t>Малахій</a:t>
            </a:r>
            <a:r>
              <a:rPr lang="uk-UA" dirty="0"/>
              <a:t>» (</a:t>
            </a:r>
            <a:r>
              <a:rPr lang="uk-UA" u="sng" dirty="0">
                <a:hlinkClick r:id="rId5" tooltip="1927"/>
              </a:rPr>
              <a:t>1927</a:t>
            </a:r>
            <a:r>
              <a:rPr lang="uk-UA" dirty="0"/>
              <a:t>), </a:t>
            </a:r>
            <a:r>
              <a:rPr lang="uk-UA" u="sng" dirty="0">
                <a:hlinkClick r:id="rId6" tooltip="Мина Мазайло"/>
              </a:rPr>
              <a:t>«Мина </a:t>
            </a:r>
            <a:r>
              <a:rPr lang="uk-UA" u="sng" dirty="0" err="1">
                <a:hlinkClick r:id="rId6" tooltip="Мина Мазайло"/>
              </a:rPr>
              <a:t>Мазайло</a:t>
            </a:r>
            <a:r>
              <a:rPr lang="uk-UA" u="sng" dirty="0">
                <a:hlinkClick r:id="rId6" tooltip="Мина Мазайло"/>
              </a:rPr>
              <a:t>»</a:t>
            </a:r>
            <a:r>
              <a:rPr lang="uk-UA" dirty="0"/>
              <a:t> (</a:t>
            </a:r>
            <a:r>
              <a:rPr lang="uk-UA" u="sng" dirty="0">
                <a:hlinkClick r:id="rId7" tooltip="1929"/>
              </a:rPr>
              <a:t>1929</a:t>
            </a:r>
            <a:r>
              <a:rPr lang="uk-UA" dirty="0"/>
              <a:t>). Тема цих п'єс — облудність ідеалів комуністичної революції, національне пристосуванство і фальш міщанського середовища</a:t>
            </a:r>
            <a:r>
              <a:rPr lang="uk-UA" dirty="0" smtClean="0"/>
              <a:t>.</a:t>
            </a:r>
            <a:r>
              <a:rPr lang="uk-UA" dirty="0"/>
              <a:t> У </a:t>
            </a:r>
            <a:r>
              <a:rPr lang="uk-UA" u="sng" dirty="0">
                <a:hlinkClick r:id="rId8" tooltip="1930"/>
              </a:rPr>
              <a:t>1930</a:t>
            </a:r>
            <a:r>
              <a:rPr lang="uk-UA" dirty="0"/>
              <a:t>-х рр. Куліш написав п'єси «</a:t>
            </a:r>
            <a:r>
              <a:rPr lang="uk-UA" dirty="0" err="1"/>
              <a:t>Маклена</a:t>
            </a:r>
            <a:r>
              <a:rPr lang="uk-UA" dirty="0"/>
              <a:t> </a:t>
            </a:r>
            <a:r>
              <a:rPr lang="uk-UA" dirty="0" err="1"/>
              <a:t>Граса</a:t>
            </a:r>
            <a:r>
              <a:rPr lang="uk-UA" dirty="0"/>
              <a:t>» (</a:t>
            </a:r>
            <a:r>
              <a:rPr lang="uk-UA" u="sng" dirty="0">
                <a:hlinkClick r:id="rId9" tooltip="1933"/>
              </a:rPr>
              <a:t>1933</a:t>
            </a:r>
            <a:r>
              <a:rPr lang="uk-UA" dirty="0"/>
              <a:t>), «Прощай, село» (</a:t>
            </a:r>
            <a:r>
              <a:rPr lang="uk-UA" u="sng" dirty="0">
                <a:hlinkClick r:id="rId9" tooltip="1933"/>
              </a:rPr>
              <a:t>1933</a:t>
            </a:r>
            <a:r>
              <a:rPr lang="uk-UA" dirty="0"/>
              <a:t>), «Поворот Марка» (</a:t>
            </a:r>
            <a:r>
              <a:rPr lang="uk-UA" u="sng" dirty="0">
                <a:hlinkClick r:id="rId10" tooltip="1934"/>
              </a:rPr>
              <a:t>1934</a:t>
            </a:r>
            <a:r>
              <a:rPr lang="uk-UA" dirty="0"/>
              <a:t>), «Вічний бунт» та ін. Твори Куліша гостро критикувала офіційна критика. Більшість його творів були поставлені на сцені т</a:t>
            </a:r>
            <a:r>
              <a:rPr lang="uk-UA" dirty="0" err="1"/>
              <a:t>еатру </a:t>
            </a:r>
            <a:r>
              <a:rPr lang="uk-UA" u="sng" dirty="0" err="1">
                <a:hlinkClick r:id="rId11" tooltip="Березіль"/>
              </a:rPr>
              <a:t>«Бере</a:t>
            </a:r>
            <a:r>
              <a:rPr lang="uk-UA" u="sng" dirty="0">
                <a:hlinkClick r:id="rId11" tooltip="Березіль"/>
              </a:rPr>
              <a:t>зіль»</a:t>
            </a:r>
            <a:r>
              <a:rPr lang="uk-UA" dirty="0"/>
              <a:t> </a:t>
            </a:r>
            <a:r>
              <a:rPr lang="uk-UA" u="sng" dirty="0">
                <a:hlinkClick r:id="rId12" tooltip="Курбас Лесь"/>
              </a:rPr>
              <a:t>Л. Курбаса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52364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772816"/>
            <a:ext cx="7848872" cy="3240360"/>
          </a:xfrm>
        </p:spPr>
        <p:txBody>
          <a:bodyPr>
            <a:normAutofit lnSpcReduction="10000"/>
          </a:bodyPr>
          <a:lstStyle/>
          <a:p>
            <a:r>
              <a:rPr lang="uk-UA" b="1" dirty="0" smtClean="0"/>
              <a:t>Микола </a:t>
            </a:r>
            <a:r>
              <a:rPr lang="uk-UA" b="1" dirty="0" err="1" smtClean="0"/>
              <a:t>Гурович</a:t>
            </a:r>
            <a:r>
              <a:rPr lang="uk-UA" b="1" dirty="0" smtClean="0"/>
              <a:t> Куліш</a:t>
            </a:r>
            <a:r>
              <a:rPr lang="uk-UA" dirty="0"/>
              <a:t> (*5 </a:t>
            </a:r>
            <a:r>
              <a:rPr lang="uk-UA" u="sng" dirty="0">
                <a:hlinkClick r:id="rId2" tooltip="18 грудня"/>
              </a:rPr>
              <a:t>(18) </a:t>
            </a:r>
            <a:r>
              <a:rPr lang="uk-UA" u="sng" dirty="0" err="1">
                <a:hlinkClick r:id="rId2" tooltip="18 грудня"/>
              </a:rPr>
              <a:t>груд</a:t>
            </a:r>
            <a:r>
              <a:rPr lang="uk-UA" u="sng" dirty="0">
                <a:hlinkClick r:id="rId2" tooltip="18 грудня"/>
              </a:rPr>
              <a:t>ня</a:t>
            </a:r>
            <a:r>
              <a:rPr lang="uk-UA" dirty="0"/>
              <a:t> </a:t>
            </a:r>
            <a:r>
              <a:rPr lang="uk-UA" u="sng" dirty="0">
                <a:hlinkClick r:id="rId3" tooltip="1892"/>
              </a:rPr>
              <a:t>1892</a:t>
            </a:r>
            <a:r>
              <a:rPr lang="uk-UA" dirty="0"/>
              <a:t>, </a:t>
            </a:r>
            <a:r>
              <a:rPr lang="uk-UA" u="sng" dirty="0">
                <a:hlinkClick r:id="rId4" tooltip="Чаплинка (смт)"/>
              </a:rPr>
              <a:t>Чаплинка</a:t>
            </a:r>
            <a:r>
              <a:rPr lang="uk-UA" dirty="0"/>
              <a:t> — †</a:t>
            </a:r>
            <a:r>
              <a:rPr lang="uk-UA" u="sng" dirty="0">
                <a:hlinkClick r:id="rId5" tooltip="3 листопада"/>
              </a:rPr>
              <a:t>3 листопада</a:t>
            </a:r>
            <a:r>
              <a:rPr lang="uk-UA" dirty="0"/>
              <a:t> </a:t>
            </a:r>
            <a:r>
              <a:rPr lang="uk-UA" u="sng" dirty="0">
                <a:hlinkClick r:id="rId6" tooltip="1937"/>
              </a:rPr>
              <a:t>1937</a:t>
            </a:r>
            <a:r>
              <a:rPr lang="uk-UA" dirty="0"/>
              <a:t>, ур. </a:t>
            </a:r>
            <a:r>
              <a:rPr lang="uk-UA" u="sng" dirty="0" err="1">
                <a:hlinkClick r:id="rId7" tooltip="Сандармох"/>
              </a:rPr>
              <a:t>Сандармох</a:t>
            </a:r>
            <a:r>
              <a:rPr lang="uk-UA" dirty="0"/>
              <a:t>, </a:t>
            </a:r>
            <a:r>
              <a:rPr lang="uk-UA" u="sng" dirty="0">
                <a:hlinkClick r:id="rId8" tooltip="Карелія"/>
              </a:rPr>
              <a:t>Карелія</a:t>
            </a:r>
            <a:r>
              <a:rPr lang="uk-UA" dirty="0"/>
              <a:t>) — український </a:t>
            </a:r>
            <a:r>
              <a:rPr lang="uk-UA" u="sng" dirty="0">
                <a:hlinkClick r:id="rId9" tooltip="Письменник"/>
              </a:rPr>
              <a:t>письменник</a:t>
            </a:r>
            <a:r>
              <a:rPr lang="uk-UA" dirty="0"/>
              <a:t>, </a:t>
            </a:r>
            <a:r>
              <a:rPr lang="uk-UA" u="sng" dirty="0">
                <a:hlinkClick r:id="rId10" tooltip="Режисер"/>
              </a:rPr>
              <a:t>режисер</a:t>
            </a:r>
            <a:r>
              <a:rPr lang="uk-UA" dirty="0"/>
              <a:t>, </a:t>
            </a:r>
            <a:r>
              <a:rPr lang="uk-UA" u="sng" dirty="0">
                <a:hlinkClick r:id="rId11" tooltip="Драматург"/>
              </a:rPr>
              <a:t>драматург</a:t>
            </a:r>
            <a:r>
              <a:rPr lang="uk-UA" dirty="0"/>
              <a:t>, </a:t>
            </a:r>
            <a:r>
              <a:rPr lang="uk-UA" u="sng" dirty="0">
                <a:hlinkClick r:id="rId12" tooltip="Громадський діяч"/>
              </a:rPr>
              <a:t>громадський діяч</a:t>
            </a:r>
            <a:r>
              <a:rPr lang="uk-UA" dirty="0"/>
              <a:t>,</a:t>
            </a:r>
            <a:r>
              <a:rPr lang="uk-UA" dirty="0" err="1"/>
              <a:t> </a:t>
            </a:r>
            <a:r>
              <a:rPr lang="uk-UA" u="sng" dirty="0" err="1">
                <a:hlinkClick r:id="rId13" tooltip="Газетяр"/>
              </a:rPr>
              <a:t>газетяр</a:t>
            </a:r>
            <a:r>
              <a:rPr lang="uk-UA" dirty="0" err="1"/>
              <a:t> і</a:t>
            </a:r>
            <a:r>
              <a:rPr lang="uk-UA" dirty="0"/>
              <a:t> </a:t>
            </a:r>
            <a:r>
              <a:rPr lang="uk-UA" u="sng" dirty="0">
                <a:hlinkClick r:id="rId14" tooltip="Редактор"/>
              </a:rPr>
              <a:t>редактор</a:t>
            </a:r>
            <a:r>
              <a:rPr lang="uk-UA" dirty="0"/>
              <a:t>, діяч </a:t>
            </a:r>
            <a:r>
              <a:rPr lang="uk-UA" u="sng" dirty="0">
                <a:hlinkClick r:id="rId15" tooltip="Освіта в Україні"/>
              </a:rPr>
              <a:t>української освіти</a:t>
            </a:r>
            <a:r>
              <a:rPr lang="uk-UA" dirty="0"/>
              <a:t>, </a:t>
            </a:r>
            <a:r>
              <a:rPr lang="uk-UA" u="sng" dirty="0">
                <a:hlinkClick r:id="rId16" tooltip="Педагог"/>
              </a:rPr>
              <a:t>педагог</a:t>
            </a:r>
            <a:r>
              <a:rPr lang="uk-UA" dirty="0"/>
              <a:t>.</a:t>
            </a:r>
          </a:p>
          <a:p>
            <a:r>
              <a:rPr lang="uk-UA" dirty="0"/>
              <a:t>Микола Куліш став драматургом, творчість якого відкрила нові напрямки у розвитку світового драматичного </a:t>
            </a:r>
            <a:r>
              <a:rPr lang="uk-UA" dirty="0" err="1"/>
              <a:t>мист</a:t>
            </a:r>
            <a:r>
              <a:rPr lang="uk-UA" dirty="0"/>
              <a:t>ецтва </a:t>
            </a:r>
            <a:r>
              <a:rPr lang="uk-UA" u="sng" dirty="0">
                <a:hlinkClick r:id="rId17" tooltip="20 століття"/>
              </a:rPr>
              <a:t>20</a:t>
            </a:r>
            <a:r>
              <a:rPr lang="uk-UA" dirty="0"/>
              <a:t> і </a:t>
            </a:r>
            <a:r>
              <a:rPr lang="uk-UA" u="sng" dirty="0">
                <a:hlinkClick r:id="rId18" tooltip="21 століття"/>
              </a:rPr>
              <a:t>21</a:t>
            </a:r>
            <a:r>
              <a:rPr lang="uk-UA" dirty="0"/>
              <a:t> століть. Входив у літературну о</a:t>
            </a:r>
            <a:r>
              <a:rPr lang="uk-UA" dirty="0" err="1"/>
              <a:t>рганіза</a:t>
            </a:r>
            <a:r>
              <a:rPr lang="uk-UA" dirty="0"/>
              <a:t>цію </a:t>
            </a:r>
            <a:r>
              <a:rPr lang="uk-UA" u="sng" dirty="0">
                <a:hlinkClick r:id="rId19" tooltip="ВАПЛІТЕ"/>
              </a:rPr>
              <a:t>«ВАПЛІТЕ»</a:t>
            </a:r>
            <a:r>
              <a:rPr lang="uk-UA" dirty="0"/>
              <a:t>. Перші п'єси «97» (</a:t>
            </a:r>
            <a:r>
              <a:rPr lang="uk-UA" u="sng" dirty="0">
                <a:hlinkClick r:id="rId20" tooltip="1924"/>
              </a:rPr>
              <a:t>1924</a:t>
            </a:r>
            <a:r>
              <a:rPr lang="uk-UA" dirty="0"/>
              <a:t>), «Комуна в степах» (</a:t>
            </a:r>
            <a:r>
              <a:rPr lang="uk-UA" u="sng" dirty="0">
                <a:hlinkClick r:id="rId21" tooltip="1925"/>
              </a:rPr>
              <a:t>1925</a:t>
            </a:r>
            <a:r>
              <a:rPr lang="uk-UA" dirty="0"/>
              <a:t>) переважно реалістично-побутового характеру. Жертва сталінського терору.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97144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772400" cy="1362075"/>
          </a:xfrm>
        </p:spPr>
        <p:txBody>
          <a:bodyPr/>
          <a:lstStyle/>
          <a:p>
            <a:r>
              <a:rPr lang="uk-UA" dirty="0">
                <a:effectLst/>
              </a:rPr>
              <a:t>Дитинство</a:t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2348880"/>
            <a:ext cx="7772400" cy="3960440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Народився у селі Чаплинці </a:t>
            </a:r>
            <a:r>
              <a:rPr lang="uk-UA" u="sng" dirty="0">
                <a:hlinkClick r:id="rId2" tooltip="Дніпровський повіт"/>
              </a:rPr>
              <a:t>Дніпровського повіту</a:t>
            </a:r>
            <a:r>
              <a:rPr lang="uk-UA" dirty="0"/>
              <a:t> </a:t>
            </a:r>
            <a:r>
              <a:rPr lang="uk-UA" u="sng" dirty="0">
                <a:hlinkClick r:id="rId3" tooltip="Таврійська губернія"/>
              </a:rPr>
              <a:t>Таврійської губернії</a:t>
            </a:r>
            <a:r>
              <a:rPr lang="uk-UA" dirty="0"/>
              <a:t> (зараз — територія </a:t>
            </a:r>
            <a:r>
              <a:rPr lang="uk-UA" u="sng" dirty="0">
                <a:hlinkClick r:id="rId4" tooltip="Херсонська область"/>
              </a:rPr>
              <a:t>Херсонської області</a:t>
            </a:r>
            <a:r>
              <a:rPr lang="uk-UA" dirty="0"/>
              <a:t>). У своїх листах він називав рідне </a:t>
            </a:r>
            <a:r>
              <a:rPr lang="uk-UA" i="1" dirty="0"/>
              <a:t>село </a:t>
            </a:r>
            <a:r>
              <a:rPr lang="uk-UA" i="1" dirty="0" err="1"/>
              <a:t>Чаплинь</a:t>
            </a:r>
            <a:r>
              <a:rPr lang="uk-UA" dirty="0"/>
              <a:t>.</a:t>
            </a:r>
          </a:p>
          <a:p>
            <a:r>
              <a:rPr lang="uk-UA" dirty="0"/>
              <a:t>Проте від дитинства в нього залишилися суперечливі і гіркі враження та почуття. Антоніна Куліш, дружина митця, у своїх мемуарах «Спогади про Миколу Куліша», завершених у </a:t>
            </a:r>
            <a:r>
              <a:rPr lang="uk-UA" u="sng" dirty="0">
                <a:hlinkClick r:id="rId5" tooltip="1953"/>
              </a:rPr>
              <a:t>1953</a:t>
            </a:r>
            <a:r>
              <a:rPr lang="uk-UA" dirty="0"/>
              <a:t> у </a:t>
            </a:r>
            <a:r>
              <a:rPr lang="uk-UA" u="sng" dirty="0">
                <a:hlinkClick r:id="rId6" tooltip="Філадельфія"/>
              </a:rPr>
              <a:t>Філадельфії</a:t>
            </a:r>
            <a:r>
              <a:rPr lang="uk-UA" dirty="0"/>
              <a:t>, детально виклала один із драматичних моментів його дитячих літ, записаний зі слів письменника. Він засвідчує, що мати його неодноразово била за брехню та інші провини.</a:t>
            </a:r>
          </a:p>
          <a:p>
            <a:r>
              <a:rPr lang="uk-UA" dirty="0"/>
              <a:t>Свої враження від дитинства загалом Микола Куліш лаконічно узагальнив у відомій автобіографії, написаній </a:t>
            </a:r>
            <a:r>
              <a:rPr lang="uk-UA" u="sng" dirty="0">
                <a:hlinkClick r:id="rId7" tooltip="1921"/>
              </a:rPr>
              <a:t>1921</a:t>
            </a:r>
            <a:r>
              <a:rPr lang="uk-UA" dirty="0"/>
              <a:t> року</a:t>
            </a:r>
            <a:r>
              <a:rPr lang="uk-UA" u="sng" dirty="0">
                <a:hlinkClick r:id="rId8" tooltip="Російська мова"/>
              </a:rPr>
              <a:t>російською мовою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36571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881336"/>
            <a:ext cx="4680520" cy="5976664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З 9 років навчався у </a:t>
            </a:r>
            <a:r>
              <a:rPr lang="uk-UA" dirty="0" err="1"/>
              <a:t>церковно-парафіальній</a:t>
            </a:r>
            <a:r>
              <a:rPr lang="uk-UA" dirty="0"/>
              <a:t> школі, де виявився здібним учнем. </a:t>
            </a:r>
            <a:r>
              <a:rPr lang="uk-UA" dirty="0" err="1"/>
              <a:t>Чаплинські</a:t>
            </a:r>
            <a:r>
              <a:rPr lang="uk-UA" dirty="0"/>
              <a:t> інтелігенти </a:t>
            </a:r>
            <a:r>
              <a:rPr lang="uk-UA" dirty="0" smtClean="0"/>
              <a:t>вирішили </a:t>
            </a:r>
            <a:r>
              <a:rPr lang="uk-UA" dirty="0"/>
              <a:t>допомогти обдарованому хлопцеві і зібрали кошти — близько 100 карбованців — щоб він міг продовжувати освіту.</a:t>
            </a:r>
          </a:p>
          <a:p>
            <a:r>
              <a:rPr lang="uk-UA" dirty="0"/>
              <a:t>З </a:t>
            </a:r>
            <a:r>
              <a:rPr lang="uk-UA" u="sng" dirty="0">
                <a:hlinkClick r:id="rId2" tooltip="1905"/>
              </a:rPr>
              <a:t>1905</a:t>
            </a:r>
            <a:r>
              <a:rPr lang="uk-UA" dirty="0"/>
              <a:t> року навчався в Олешківському (</a:t>
            </a:r>
            <a:r>
              <a:rPr lang="uk-UA" dirty="0" err="1"/>
              <a:t>тепер </a:t>
            </a:r>
            <a:r>
              <a:rPr lang="uk-UA" u="sng" dirty="0" err="1">
                <a:hlinkClick r:id="rId3" tooltip="Цюрупинськ"/>
              </a:rPr>
              <a:t>Цюрупинськ</a:t>
            </a:r>
            <a:r>
              <a:rPr lang="uk-UA" dirty="0" err="1"/>
              <a:t> </a:t>
            </a:r>
            <a:r>
              <a:rPr lang="uk-UA" u="sng" dirty="0" err="1">
                <a:hlinkClick r:id="rId4" tooltip="Херсонська область"/>
              </a:rPr>
              <a:t>Херсо</a:t>
            </a:r>
            <a:r>
              <a:rPr lang="uk-UA" u="sng" dirty="0">
                <a:hlinkClick r:id="rId4" tooltip="Херсонська область"/>
              </a:rPr>
              <a:t>нської області</a:t>
            </a:r>
            <a:r>
              <a:rPr lang="uk-UA" dirty="0"/>
              <a:t>) міському восьмикласному училищі. Кулішеві вдалося </a:t>
            </a:r>
            <a:r>
              <a:rPr lang="uk-UA" u="sng" dirty="0">
                <a:hlinkClick r:id="rId5" tooltip="1908"/>
              </a:rPr>
              <a:t>1908</a:t>
            </a:r>
            <a:r>
              <a:rPr lang="uk-UA" dirty="0"/>
              <a:t> року вступити до Олешківської </a:t>
            </a:r>
            <a:r>
              <a:rPr lang="uk-UA" u="sng" dirty="0">
                <a:hlinkClick r:id="rId6" tooltip="Прогімназія"/>
              </a:rPr>
              <a:t>прогімназії</a:t>
            </a:r>
            <a:r>
              <a:rPr lang="uk-UA" dirty="0"/>
              <a:t>. Тут він навчання не закінчив, оскільки заклад закрили у часі, коли до закінчення її Кулішеві залишалося зовсім небагато.</a:t>
            </a:r>
          </a:p>
          <a:p>
            <a:r>
              <a:rPr lang="uk-UA" dirty="0"/>
              <a:t>Мешкав на квартирі свого гімназійного приятеля Всеволода </a:t>
            </a:r>
            <a:r>
              <a:rPr lang="uk-UA" dirty="0" err="1"/>
              <a:t>Невелля</a:t>
            </a:r>
            <a:r>
              <a:rPr lang="uk-UA" dirty="0"/>
              <a:t>. Де й познайомився зі своєю майбутньою дружиною Антоніною </a:t>
            </a:r>
            <a:r>
              <a:rPr lang="uk-UA" dirty="0" err="1"/>
              <a:t>Невелль</a:t>
            </a:r>
            <a:r>
              <a:rPr lang="uk-UA" dirty="0"/>
              <a:t>.</a:t>
            </a:r>
          </a:p>
          <a:p>
            <a:endParaRPr lang="uk-UA" dirty="0"/>
          </a:p>
        </p:txBody>
      </p:sp>
      <p:pic>
        <p:nvPicPr>
          <p:cNvPr id="4" name="Picture 2" descr="Файл:Mykola Kulish Oleshky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916832"/>
            <a:ext cx="4416243" cy="267734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1154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124744"/>
            <a:ext cx="7772400" cy="1362075"/>
          </a:xfrm>
        </p:spPr>
        <p:txBody>
          <a:bodyPr/>
          <a:lstStyle/>
          <a:p>
            <a:r>
              <a:rPr lang="uk-UA" i="1" dirty="0">
                <a:effectLst/>
              </a:rPr>
              <a:t>Перші літературні спроби</a:t>
            </a:r>
            <a:br>
              <a:rPr lang="uk-UA" i="1" dirty="0">
                <a:effectLst/>
              </a:rPr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420888"/>
            <a:ext cx="7772400" cy="4104456"/>
          </a:xfrm>
        </p:spPr>
        <p:txBody>
          <a:bodyPr>
            <a:normAutofit fontScale="92500"/>
          </a:bodyPr>
          <a:lstStyle/>
          <a:p>
            <a:r>
              <a:rPr lang="uk-UA" dirty="0"/>
              <a:t>Загалом у літературному розвитку Миколи Куліша </a:t>
            </a:r>
            <a:r>
              <a:rPr lang="uk-UA" dirty="0" err="1"/>
              <a:t>містечко </a:t>
            </a:r>
            <a:r>
              <a:rPr lang="uk-UA" u="sng" dirty="0" err="1">
                <a:hlinkClick r:id="rId2" tooltip="Олешки"/>
              </a:rPr>
              <a:t>Олешк</a:t>
            </a:r>
            <a:r>
              <a:rPr lang="uk-UA" u="sng" dirty="0">
                <a:hlinkClick r:id="rId2" tooltip="Олешки"/>
              </a:rPr>
              <a:t>и</a:t>
            </a:r>
            <a:r>
              <a:rPr lang="uk-UA" dirty="0"/>
              <a:t> посідає особливе місце, адже тут він починає писати. Перші його твори — це сатиричні вірші, фейлетони, епіграми, що з'являються на сторінках учнівських рукописних журналів «Наша </a:t>
            </a:r>
            <a:r>
              <a:rPr lang="uk-UA" dirty="0" err="1"/>
              <a:t>жизнь</a:t>
            </a:r>
            <a:r>
              <a:rPr lang="uk-UA" dirty="0"/>
              <a:t>», «Колючка», «</a:t>
            </a:r>
            <a:r>
              <a:rPr lang="uk-UA" dirty="0" err="1"/>
              <a:t>Стрела</a:t>
            </a:r>
            <a:r>
              <a:rPr lang="uk-UA" dirty="0"/>
              <a:t>», «</a:t>
            </a:r>
            <a:r>
              <a:rPr lang="uk-UA" dirty="0" err="1"/>
              <a:t>Веселое</a:t>
            </a:r>
            <a:r>
              <a:rPr lang="uk-UA" dirty="0"/>
              <a:t> </a:t>
            </a:r>
            <a:r>
              <a:rPr lang="uk-UA" dirty="0" err="1"/>
              <a:t>язычество</a:t>
            </a:r>
            <a:r>
              <a:rPr lang="uk-UA" dirty="0"/>
              <a:t>», ініціатором і редактором яких він сам і був. Інші, недруковані твори поширювалися у списках серед підлітків та молоді і згодом мали значний вплив на них.</a:t>
            </a:r>
          </a:p>
          <a:p>
            <a:r>
              <a:rPr lang="uk-UA" dirty="0"/>
              <a:t>В Олешках також з'являються перші драматичні спроби Куліша — колоритні малюнки з колишнього життя. </a:t>
            </a:r>
            <a:r>
              <a:rPr lang="uk-UA" u="sng" dirty="0">
                <a:hlinkClick r:id="rId3" tooltip="1913"/>
              </a:rPr>
              <a:t>1913</a:t>
            </a:r>
            <a:r>
              <a:rPr lang="uk-UA" dirty="0"/>
              <a:t> року він пише першу п'єсу «На </a:t>
            </a:r>
            <a:r>
              <a:rPr lang="uk-UA" dirty="0" err="1"/>
              <a:t>рыбной</a:t>
            </a:r>
            <a:r>
              <a:rPr lang="uk-UA" dirty="0"/>
              <a:t> ловле» </a:t>
            </a:r>
            <a:r>
              <a:rPr lang="uk-UA" u="sng" dirty="0">
                <a:hlinkClick r:id="rId4" tooltip="Російська мова"/>
              </a:rPr>
              <a:t>російською мовою</a:t>
            </a:r>
            <a:r>
              <a:rPr lang="uk-UA" dirty="0"/>
              <a:t>, що згодом лягла в основу комедії </a:t>
            </a:r>
            <a:r>
              <a:rPr lang="uk-UA" u="sng" dirty="0">
                <a:hlinkClick r:id="rId5" tooltip="Отак загинув Гуска"/>
              </a:rPr>
              <a:t>«Отак загинув Гуска»</a:t>
            </a:r>
            <a:r>
              <a:rPr lang="uk-UA" dirty="0"/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04555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1362075"/>
          </a:xfrm>
        </p:spPr>
        <p:txBody>
          <a:bodyPr/>
          <a:lstStyle/>
          <a:p>
            <a:r>
              <a:rPr lang="uk-UA" dirty="0">
                <a:effectLst/>
              </a:rPr>
              <a:t>Перша світова війна</a:t>
            </a: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492896"/>
            <a:ext cx="4065711" cy="4032448"/>
          </a:xfrm>
        </p:spPr>
        <p:txBody>
          <a:bodyPr>
            <a:normAutofit fontScale="92500"/>
          </a:bodyPr>
          <a:lstStyle/>
          <a:p>
            <a:r>
              <a:rPr lang="uk-UA" dirty="0"/>
              <a:t>Коли Миколі Кулішеві було 22 роки, він надіслав документи до </a:t>
            </a:r>
            <a:r>
              <a:rPr lang="uk-UA" u="sng" dirty="0">
                <a:hlinkClick r:id="rId2" tooltip="Новоросійський університет"/>
              </a:rPr>
              <a:t>Новоросійського університету</a:t>
            </a:r>
            <a:r>
              <a:rPr lang="uk-UA" dirty="0"/>
              <a:t> на філологічний факультет, де його навіть зарахували на перший курс. Проте ці плани перервав початок </a:t>
            </a:r>
            <a:r>
              <a:rPr lang="uk-UA" u="sng" dirty="0">
                <a:hlinkClick r:id="rId3" tooltip="Перша світова війна"/>
              </a:rPr>
              <a:t>Першої світової війни</a:t>
            </a:r>
            <a:r>
              <a:rPr lang="uk-UA" dirty="0"/>
              <a:t>, коли у серпні </a:t>
            </a:r>
            <a:r>
              <a:rPr lang="uk-UA" u="sng" dirty="0">
                <a:hlinkClick r:id="rId4" tooltip="1914"/>
              </a:rPr>
              <a:t>1914</a:t>
            </a:r>
            <a:r>
              <a:rPr lang="uk-UA" dirty="0"/>
              <a:t> року його мобілізували до війська.</a:t>
            </a:r>
          </a:p>
          <a:p>
            <a:r>
              <a:rPr lang="uk-UA" dirty="0"/>
              <a:t>В армії несподівано для себе Микола Куліш робить військову кар'єру.</a:t>
            </a:r>
          </a:p>
          <a:p>
            <a:endParaRPr lang="uk-UA" dirty="0"/>
          </a:p>
        </p:txBody>
      </p:sp>
      <p:pic>
        <p:nvPicPr>
          <p:cNvPr id="2050" name="Picture 2" descr="http://upload.wikimedia.org/wikipedia/commons/thumb/7/74/Kulish_1918.jpg/300px-Kulish_191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708920"/>
            <a:ext cx="4389790" cy="27363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686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3528" y="1556792"/>
            <a:ext cx="5073823" cy="4176464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Спочатку він служив рядовим у </a:t>
            </a:r>
            <a:r>
              <a:rPr lang="uk-UA" dirty="0" err="1"/>
              <a:t>запасному </a:t>
            </a:r>
            <a:r>
              <a:rPr lang="uk-UA" u="sng" dirty="0" err="1">
                <a:hlinkClick r:id="rId2" tooltip="Батальйон"/>
              </a:rPr>
              <a:t>ба</a:t>
            </a:r>
            <a:r>
              <a:rPr lang="uk-UA" u="sng" dirty="0">
                <a:hlinkClick r:id="rId2" tooltip="Батальйон"/>
              </a:rPr>
              <a:t>тальйоні</a:t>
            </a:r>
            <a:r>
              <a:rPr lang="uk-UA" dirty="0"/>
              <a:t> і перед відправкою на фронт захотів побачити свою наречену Антоніну, яка була вчителькою у селі за 72 </a:t>
            </a:r>
            <a:r>
              <a:rPr lang="uk-UA" u="sng" dirty="0">
                <a:hlinkClick r:id="rId3" tooltip="Верста"/>
              </a:rPr>
              <a:t>версти</a:t>
            </a:r>
            <a:r>
              <a:rPr lang="uk-UA" dirty="0"/>
              <a:t> від казарми.</a:t>
            </a:r>
            <a:r>
              <a:rPr lang="uk-UA" u="sng" baseline="30000" dirty="0">
                <a:hlinkClick r:id="rId4"/>
              </a:rPr>
              <a:t>[2]</a:t>
            </a:r>
            <a:r>
              <a:rPr lang="uk-UA" dirty="0"/>
              <a:t> Тому він самочинно залишив казарму, через що отримав покарання від</a:t>
            </a:r>
            <a:r>
              <a:rPr lang="uk-UA" u="sng" dirty="0">
                <a:hlinkClick r:id="rId5" tooltip="Полковник"/>
              </a:rPr>
              <a:t>полковника</a:t>
            </a:r>
            <a:r>
              <a:rPr lang="uk-UA" dirty="0"/>
              <a:t>, хоча й не дуже суворе</a:t>
            </a:r>
            <a:r>
              <a:rPr lang="uk-UA" dirty="0" smtClean="0"/>
              <a:t>.</a:t>
            </a:r>
            <a:r>
              <a:rPr lang="uk-UA" dirty="0"/>
              <a:t> У </a:t>
            </a:r>
            <a:r>
              <a:rPr lang="uk-UA" u="sng" dirty="0">
                <a:hlinkClick r:id="rId6" tooltip="1914"/>
              </a:rPr>
              <a:t>1914</a:t>
            </a:r>
            <a:r>
              <a:rPr lang="uk-UA" dirty="0"/>
              <a:t> році полковник відправив його до Одеської школи прапорщиків, після закінчення якої він вирушає на фронт. У 1915–1917 роках проводить на передовій. І тут продовжує писати твори. Здебільшого це були вірші й невеличкі драматичні сцени. Деякі його поезії друкувалися у армійській газеті, а одноактні п'єси розігрували солдати.</a:t>
            </a:r>
          </a:p>
          <a:p>
            <a:endParaRPr lang="uk-UA" dirty="0"/>
          </a:p>
          <a:p>
            <a:endParaRPr lang="uk-UA" dirty="0"/>
          </a:p>
        </p:txBody>
      </p:sp>
      <p:pic>
        <p:nvPicPr>
          <p:cNvPr id="4098" name="Picture 2" descr="http://upload.wikimedia.org/wikipedia/commons/thumb/f/f9/%D0%9C%D0%B8%D0%BA%D0%BE%D0%BB%D0%B0_%D0%9A%D1%83%D0%BB%D1%96%D1%88_%28%D0%B1%D0%BB._1915%29.jpg/200px-%D0%9C%D0%B8%D0%BA%D0%BE%D0%BB%D0%B0_%D0%9A%D1%83%D0%BB%D1%96%D1%88_%28%D0%B1%D0%BB._1915%29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060848"/>
            <a:ext cx="3060208" cy="28612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1404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2074515"/>
          </a:xfrm>
        </p:spPr>
        <p:txBody>
          <a:bodyPr/>
          <a:lstStyle/>
          <a:p>
            <a:r>
              <a:rPr lang="uk-UA" dirty="0">
                <a:effectLst/>
              </a:rPr>
              <a:t>Період громадянської війни та Української революції</a:t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780928"/>
            <a:ext cx="7772400" cy="3240360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З початку </a:t>
            </a:r>
            <a:r>
              <a:rPr lang="uk-UA" u="sng" dirty="0">
                <a:hlinkClick r:id="rId2" tooltip="1918"/>
              </a:rPr>
              <a:t>1918</a:t>
            </a:r>
            <a:r>
              <a:rPr lang="uk-UA" dirty="0"/>
              <a:t> — голова </a:t>
            </a:r>
            <a:r>
              <a:rPr lang="uk-UA" dirty="0" err="1"/>
              <a:t>Олешківської</a:t>
            </a:r>
            <a:r>
              <a:rPr lang="uk-UA" dirty="0"/>
              <a:t> ради робітничих і селянських депутатів.</a:t>
            </a:r>
          </a:p>
          <a:p>
            <a:r>
              <a:rPr lang="uk-UA" dirty="0"/>
              <a:t>У липні </a:t>
            </a:r>
            <a:r>
              <a:rPr lang="uk-UA" u="sng" dirty="0">
                <a:hlinkClick r:id="rId3" tooltip="1919"/>
              </a:rPr>
              <a:t>1919</a:t>
            </a:r>
            <a:r>
              <a:rPr lang="uk-UA" dirty="0"/>
              <a:t> року, перебуваючи в </a:t>
            </a:r>
            <a:r>
              <a:rPr lang="uk-UA" u="sng" dirty="0">
                <a:hlinkClick r:id="rId4" tooltip="Херсон"/>
              </a:rPr>
              <a:t>Херсоні</a:t>
            </a:r>
            <a:r>
              <a:rPr lang="uk-UA" dirty="0"/>
              <a:t>, Микола Куліш формує Дніпровський селянський полк у складі Червоної Армії. З цим полком він згодом захищав Херсон і Миколаїв у боях з денікінцями.</a:t>
            </a:r>
          </a:p>
          <a:p>
            <a:r>
              <a:rPr lang="uk-UA" dirty="0"/>
              <a:t>За </a:t>
            </a:r>
            <a:r>
              <a:rPr lang="uk-UA" u="sng" dirty="0">
                <a:hlinkClick r:id="rId5" tooltip="Гетьманат"/>
              </a:rPr>
              <a:t>гетьманського правління</a:t>
            </a:r>
            <a:r>
              <a:rPr lang="uk-UA" dirty="0"/>
              <a:t> </a:t>
            </a:r>
            <a:r>
              <a:rPr lang="uk-UA" u="sng" dirty="0">
                <a:hlinkClick r:id="rId6" tooltip="Скоропадський Павло Петрович"/>
              </a:rPr>
              <a:t>П. Скоропадського</a:t>
            </a:r>
            <a:r>
              <a:rPr lang="uk-UA" dirty="0"/>
              <a:t> Миколу Куліша було ув'язнено на 5 місяців.</a:t>
            </a:r>
          </a:p>
          <a:p>
            <a:r>
              <a:rPr lang="uk-UA" dirty="0"/>
              <a:t>Після повернення Червоної Армії на Україну, він стає начальником штабу групи військ Херсонського та Дніпровського повітових військкоматів.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90569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196752"/>
            <a:ext cx="7772400" cy="1362075"/>
          </a:xfrm>
        </p:spPr>
        <p:txBody>
          <a:bodyPr/>
          <a:lstStyle/>
          <a:p>
            <a:r>
              <a:rPr lang="uk-UA" dirty="0">
                <a:effectLst/>
              </a:rPr>
              <a:t>В Одесі та </a:t>
            </a:r>
            <a:r>
              <a:rPr lang="uk-UA" dirty="0" err="1">
                <a:effectLst/>
              </a:rPr>
              <a:t>Зінов'євську</a:t>
            </a:r>
            <a:r>
              <a:rPr lang="uk-UA" dirty="0">
                <a:effectLst/>
              </a:rPr>
              <a:t/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2636912"/>
            <a:ext cx="7344816" cy="3744416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У </a:t>
            </a:r>
            <a:r>
              <a:rPr lang="uk-UA" u="sng" dirty="0">
                <a:hlinkClick r:id="rId2" tooltip="1922"/>
              </a:rPr>
              <a:t>1922</a:t>
            </a:r>
            <a:r>
              <a:rPr lang="uk-UA" dirty="0"/>
              <a:t> працював у губернському відділі народної освіти в Одесі на посаді інспектора шкіл. В </a:t>
            </a:r>
            <a:r>
              <a:rPr lang="uk-UA" u="sng" dirty="0">
                <a:hlinkClick r:id="rId3" tooltip="1924"/>
              </a:rPr>
              <a:t>1924</a:t>
            </a:r>
            <a:r>
              <a:rPr lang="uk-UA" dirty="0"/>
              <a:t> написав п</a:t>
            </a:r>
            <a:r>
              <a:rPr lang="uk-UA" dirty="0" err="1"/>
              <a:t>'є</a:t>
            </a:r>
            <a:r>
              <a:rPr lang="uk-UA" dirty="0"/>
              <a:t>су </a:t>
            </a:r>
            <a:r>
              <a:rPr lang="uk-UA" u="sng" dirty="0">
                <a:hlinkClick r:id="rId4" tooltip="97 (п'єса)"/>
              </a:rPr>
              <a:t>«97»</a:t>
            </a:r>
            <a:r>
              <a:rPr lang="uk-UA" dirty="0"/>
              <a:t>, в якій розповів про голод </a:t>
            </a:r>
            <a:r>
              <a:rPr lang="uk-UA" u="sng" dirty="0">
                <a:hlinkClick r:id="rId5" tooltip="1921"/>
              </a:rPr>
              <a:t>1921</a:t>
            </a:r>
            <a:r>
              <a:rPr lang="uk-UA" dirty="0"/>
              <a:t>-22 на Херсонщині. Постановки цього твору та п'єси </a:t>
            </a:r>
            <a:r>
              <a:rPr lang="uk-UA" u="sng" dirty="0">
                <a:hlinkClick r:id="rId6" tooltip="Комуна в степах"/>
              </a:rPr>
              <a:t>«Комуна в степах»</a:t>
            </a:r>
            <a:r>
              <a:rPr lang="uk-UA" dirty="0"/>
              <a:t> (</a:t>
            </a:r>
            <a:r>
              <a:rPr lang="uk-UA" u="sng" dirty="0">
                <a:hlinkClick r:id="rId7" tooltip="1925"/>
              </a:rPr>
              <a:t>1925</a:t>
            </a:r>
            <a:r>
              <a:rPr lang="uk-UA" dirty="0"/>
              <a:t>) на харківській сцені принесли Кулішу загальне визнання. У 1924 році Куліш також знайомиться із </a:t>
            </a:r>
            <a:r>
              <a:rPr lang="uk-UA" u="sng" dirty="0">
                <a:hlinkClick r:id="rId8" tooltip="Юрій Смолич"/>
              </a:rPr>
              <a:t>Юрієм Смоличем</a:t>
            </a:r>
            <a:r>
              <a:rPr lang="uk-UA" dirty="0"/>
              <a:t> — відомим письменником і громадським діячем, який залишив багато спогадів про Куліша</a:t>
            </a:r>
            <a:r>
              <a:rPr lang="uk-UA" dirty="0" smtClean="0"/>
              <a:t>.</a:t>
            </a:r>
            <a:r>
              <a:rPr lang="uk-UA" dirty="0"/>
              <a:t> В Одесі письменник стає членом письменницької спілки </a:t>
            </a:r>
            <a:r>
              <a:rPr lang="uk-UA" u="sng" dirty="0">
                <a:hlinkClick r:id="rId9" tooltip="Гарт (літературна організація)"/>
              </a:rPr>
              <a:t>«Гарт»</a:t>
            </a:r>
            <a:r>
              <a:rPr lang="uk-UA" dirty="0"/>
              <a:t>. Цікавиться культурним, літературним і мистецьким життям України свого часу.</a:t>
            </a:r>
          </a:p>
          <a:p>
            <a:r>
              <a:rPr lang="uk-UA" dirty="0"/>
              <a:t>У </a:t>
            </a:r>
            <a:r>
              <a:rPr lang="uk-UA" dirty="0" err="1"/>
              <a:t>Зінов'євську</a:t>
            </a:r>
            <a:r>
              <a:rPr lang="uk-UA" dirty="0"/>
              <a:t> з кінця квітня до початку червня 1925 року редагує газету «Червоний шлях». У цей час переписувався з Дніпровським та іншими відомими культурними діячами.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5316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</TotalTime>
  <Words>124</Words>
  <Application>Microsoft Office PowerPoint</Application>
  <PresentationFormat>Экран (4:3)</PresentationFormat>
  <Paragraphs>28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Куліш Микола Гурович </vt:lpstr>
      <vt:lpstr>Презентация PowerPoint</vt:lpstr>
      <vt:lpstr>Дитинство </vt:lpstr>
      <vt:lpstr>Презентация PowerPoint</vt:lpstr>
      <vt:lpstr>Перші літературні спроби </vt:lpstr>
      <vt:lpstr>Перша світова війна</vt:lpstr>
      <vt:lpstr>Презентация PowerPoint</vt:lpstr>
      <vt:lpstr>Період громадянської війни та Української революції </vt:lpstr>
      <vt:lpstr>В Одесі та Зінов'євську </vt:lpstr>
      <vt:lpstr>Творчість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Куліш Микола Гурович</dc:title>
  <dc:creator>Алексей</dc:creator>
  <cp:lastModifiedBy>Алексей</cp:lastModifiedBy>
  <cp:revision>3</cp:revision>
  <dcterms:created xsi:type="dcterms:W3CDTF">2013-11-11T19:28:29Z</dcterms:created>
  <dcterms:modified xsi:type="dcterms:W3CDTF">2013-11-11T19:52:24Z</dcterms:modified>
</cp:coreProperties>
</file>