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60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оект 'Наші Герої' - Хто такий Василь Стус (ролик № 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906755"/>
            <a:ext cx="9220517" cy="51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ogo.ua/images/articles/1567/big/1357658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1484784"/>
            <a:ext cx="6096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956" y="184666"/>
            <a:ext cx="80096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Василь Семенович Стус</a:t>
            </a:r>
            <a:endParaRPr lang="ru-RU" sz="6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4302844"/>
            <a:ext cx="3779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Укра</a:t>
            </a:r>
            <a:r>
              <a:rPr lang="uk-UA" sz="3200" dirty="0" smtClean="0"/>
              <a:t>їнський поет,  письменник, дисидент, борець за незалежність, правозахисник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676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лад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is.img.pravda.com/images/doc/d/e/dee0154-f3-f1-17-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41254"/>
            <a:ext cx="7488832" cy="49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11287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Василь Стус з родиною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2468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.tsn.ua/media/images2/original/Mar2011/383397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47" y="1916832"/>
            <a:ext cx="4917125" cy="33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his.img.pravda.com/images/doc/f/f/ff85346-kuch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916831"/>
            <a:ext cx="4633827" cy="33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0184" y="332656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Арешт В.Стуса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2209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raloved.ru/images/lichnosti/vasil-s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60648"/>
            <a:ext cx="634802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i="1" dirty="0"/>
              <a:t>«…мати радянське громадянство є неможливою для мене річчю. Бути радянським громадянином — значить бути рабом</a:t>
            </a:r>
            <a:r>
              <a:rPr lang="ru-RU" sz="3000" i="1" dirty="0" smtClean="0"/>
              <a:t>…»</a:t>
            </a:r>
          </a:p>
          <a:p>
            <a:r>
              <a:rPr lang="uk-UA" sz="2800" dirty="0"/>
              <a:t>	</a:t>
            </a:r>
            <a:r>
              <a:rPr lang="uk-UA" sz="2800" dirty="0" smtClean="0"/>
              <a:t>				В.Стус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6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o.m-necropol.ru/st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77652"/>
            <a:ext cx="391477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16632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Загибель поета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6001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Файл:Вінниця Ст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768752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41824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Вшанування пам</a:t>
            </a:r>
            <a:r>
              <a:rPr lang="en-US" sz="4400" b="1" dirty="0" smtClean="0"/>
              <a:t>`</a:t>
            </a:r>
            <a:r>
              <a:rPr lang="uk-UA" sz="4400" b="1" dirty="0" smtClean="0"/>
              <a:t>яті</a:t>
            </a:r>
            <a:endParaRPr lang="ru-RU" sz="4400" b="1" dirty="0"/>
          </a:p>
        </p:txBody>
      </p:sp>
      <p:pic>
        <p:nvPicPr>
          <p:cNvPr id="4098" name="Picture 2" descr="http://khpg.org.ua/files/photos/1357652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3" y="1412776"/>
            <a:ext cx="71467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krgeroes.narod.ru/StusVS_pa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71" y="848189"/>
            <a:ext cx="4530577" cy="60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zovka.dn.ua/images/stories/12121212pamyantiki/sdf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42" y="1193019"/>
            <a:ext cx="523875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interesniy.kiev.ua/storage/imglib/i/dost/pamyatniki-kieva/pamyatniy-znak-vasiliyu-stusu-ustanovili-posredi-stroyki/1295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25" y="1219742"/>
            <a:ext cx="3534159" cy="53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41</Words>
  <Application>Microsoft Office PowerPoint</Application>
  <PresentationFormat>Экран (4:3)</PresentationFormat>
  <Paragraphs>8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Бандерос</dc:creator>
  <cp:lastModifiedBy>Бандерос</cp:lastModifiedBy>
  <cp:revision>7</cp:revision>
  <dcterms:created xsi:type="dcterms:W3CDTF">2014-03-24T18:23:35Z</dcterms:created>
  <dcterms:modified xsi:type="dcterms:W3CDTF">2014-03-24T19:57:02Z</dcterms:modified>
</cp:coreProperties>
</file>