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07.02.2014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07.02.2014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16633"/>
            <a:ext cx="8496944" cy="1368151"/>
          </a:xfrm>
        </p:spPr>
        <p:txBody>
          <a:bodyPr/>
          <a:lstStyle/>
          <a:p>
            <a:pPr algn="ctr"/>
            <a:r>
              <a:rPr lang="ru-RU" dirty="0"/>
              <a:t>Франко </a:t>
            </a:r>
            <a:r>
              <a:rPr lang="ru-RU" dirty="0" err="1"/>
              <a:t>Іван</a:t>
            </a:r>
            <a:r>
              <a:rPr lang="ru-RU" dirty="0"/>
              <a:t> Якович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19872" y="2780928"/>
            <a:ext cx="1900273" cy="17526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484784"/>
            <a:ext cx="3040732" cy="462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7991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vi-VN" dirty="0"/>
              <a:t>Іва́н Я́кович Франко́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/>
              <a:t>Іва́н Я́кович Франко́ (* 27 серпня 1856, с. Нагуєвичі, Дрогобицький повіт — † 28 травня 1916, Львів) — український письменник, поет, публіцист, перекладач, вчений, громадський і політичний діяч. Доктор філософії (1893 р.), дійсний член НТШ (1899 р.), почесний доктор Харківського університету (1906 р</a:t>
            </a:r>
            <a:r>
              <a:rPr lang="vi-VN" dirty="0" smtClean="0"/>
              <a:t>.)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530944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1125744" y="1988840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3312368"/>
          </a:xfrm>
        </p:spPr>
        <p:txBody>
          <a:bodyPr>
            <a:normAutofit/>
          </a:bodyPr>
          <a:lstStyle/>
          <a:p>
            <a:r>
              <a:rPr lang="ru-RU" dirty="0"/>
              <a:t>Коли </a:t>
            </a:r>
            <a:r>
              <a:rPr lang="ru-RU" dirty="0" err="1"/>
              <a:t>Іванові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9 </a:t>
            </a:r>
            <a:r>
              <a:rPr lang="ru-RU" dirty="0" err="1"/>
              <a:t>років</a:t>
            </a:r>
            <a:r>
              <a:rPr lang="ru-RU" dirty="0"/>
              <a:t> (1865 р.), помер </a:t>
            </a:r>
            <a:r>
              <a:rPr lang="ru-RU" dirty="0" err="1"/>
              <a:t>батько</a:t>
            </a:r>
            <a:r>
              <a:rPr lang="ru-RU" dirty="0"/>
              <a:t>.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вийшла</a:t>
            </a:r>
            <a:r>
              <a:rPr lang="ru-RU" dirty="0"/>
              <a:t> </a:t>
            </a:r>
            <a:r>
              <a:rPr lang="ru-RU" dirty="0" err="1"/>
              <a:t>заміж</a:t>
            </a:r>
            <a:r>
              <a:rPr lang="ru-RU" dirty="0"/>
              <a:t> </a:t>
            </a:r>
            <a:r>
              <a:rPr lang="ru-RU" dirty="0" err="1"/>
              <a:t>удруге</a:t>
            </a:r>
            <a:r>
              <a:rPr lang="ru-RU" dirty="0"/>
              <a:t>. </a:t>
            </a:r>
            <a:r>
              <a:rPr lang="ru-RU" dirty="0" err="1"/>
              <a:t>Вітчим</a:t>
            </a:r>
            <a:r>
              <a:rPr lang="ru-RU" dirty="0"/>
              <a:t>, </a:t>
            </a:r>
            <a:r>
              <a:rPr lang="ru-RU" dirty="0" err="1"/>
              <a:t>Гринь</a:t>
            </a:r>
            <a:r>
              <a:rPr lang="ru-RU" dirty="0"/>
              <a:t> Гаврилик, </a:t>
            </a:r>
            <a:r>
              <a:rPr lang="ru-RU" dirty="0" err="1"/>
              <a:t>уважно</a:t>
            </a:r>
            <a:r>
              <a:rPr lang="ru-RU" dirty="0"/>
              <a:t> </a:t>
            </a:r>
            <a:r>
              <a:rPr lang="ru-RU" dirty="0" err="1"/>
              <a:t>ставився</a:t>
            </a:r>
            <a:r>
              <a:rPr lang="ru-RU" dirty="0"/>
              <a:t> до </a:t>
            </a:r>
            <a:r>
              <a:rPr lang="ru-RU" dirty="0" err="1"/>
              <a:t>дітей</a:t>
            </a:r>
            <a:r>
              <a:rPr lang="ru-RU" dirty="0"/>
              <a:t>, </a:t>
            </a:r>
            <a:r>
              <a:rPr lang="ru-RU" dirty="0" err="1"/>
              <a:t>фактично</a:t>
            </a:r>
            <a:r>
              <a:rPr lang="ru-RU" dirty="0"/>
              <a:t> </a:t>
            </a:r>
            <a:r>
              <a:rPr lang="ru-RU" dirty="0" err="1"/>
              <a:t>замінив</a:t>
            </a:r>
            <a:r>
              <a:rPr lang="ru-RU" dirty="0"/>
              <a:t> </a:t>
            </a:r>
            <a:r>
              <a:rPr lang="ru-RU" dirty="0" err="1"/>
              <a:t>хлопцеві</a:t>
            </a:r>
            <a:r>
              <a:rPr lang="ru-RU" dirty="0"/>
              <a:t> батька. Франко </a:t>
            </a:r>
            <a:r>
              <a:rPr lang="ru-RU" dirty="0" err="1"/>
              <a:t>підтримував</a:t>
            </a:r>
            <a:r>
              <a:rPr lang="ru-RU" dirty="0"/>
              <a:t> </a:t>
            </a:r>
            <a:r>
              <a:rPr lang="ru-RU" dirty="0" err="1"/>
              <a:t>дружні</a:t>
            </a:r>
            <a:r>
              <a:rPr lang="ru-RU" dirty="0"/>
              <a:t> </a:t>
            </a:r>
            <a:r>
              <a:rPr lang="ru-RU" dirty="0" err="1"/>
              <a:t>стосунки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своїм</a:t>
            </a:r>
            <a:r>
              <a:rPr lang="ru-RU" dirty="0"/>
              <a:t> </a:t>
            </a:r>
            <a:r>
              <a:rPr lang="ru-RU" dirty="0" err="1"/>
              <a:t>вітчимом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всього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. Коли </a:t>
            </a:r>
            <a:r>
              <a:rPr lang="ru-RU" dirty="0" err="1"/>
              <a:t>Іванові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15 </a:t>
            </a:r>
            <a:r>
              <a:rPr lang="ru-RU" dirty="0" err="1"/>
              <a:t>років</a:t>
            </a:r>
            <a:r>
              <a:rPr lang="ru-RU" dirty="0"/>
              <a:t>, в 1872 </a:t>
            </a:r>
            <a:r>
              <a:rPr lang="ru-RU" dirty="0" err="1"/>
              <a:t>році</a:t>
            </a:r>
            <a:r>
              <a:rPr lang="ru-RU" dirty="0"/>
              <a:t>, померла </a:t>
            </a:r>
            <a:r>
              <a:rPr lang="ru-RU" dirty="0" err="1"/>
              <a:t>мати</a:t>
            </a:r>
            <a:r>
              <a:rPr lang="ru-RU" dirty="0"/>
              <a:t>. </a:t>
            </a:r>
            <a:r>
              <a:rPr lang="ru-RU" dirty="0" err="1"/>
              <a:t>Вихованням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стала </a:t>
            </a:r>
            <a:r>
              <a:rPr lang="ru-RU" dirty="0" err="1"/>
              <a:t>займатися</a:t>
            </a:r>
            <a:r>
              <a:rPr lang="ru-RU" dirty="0"/>
              <a:t> </a:t>
            </a:r>
            <a:r>
              <a:rPr lang="ru-RU" dirty="0" err="1"/>
              <a:t>мачуха</a:t>
            </a:r>
            <a:r>
              <a:rPr lang="ru-RU" dirty="0"/>
              <a:t>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418543"/>
            <a:ext cx="2376264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13409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1413776" y="2132856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389120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У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автобіографічних</a:t>
            </a:r>
            <a:r>
              <a:rPr lang="ru-RU" dirty="0"/>
              <a:t> </a:t>
            </a:r>
            <a:r>
              <a:rPr lang="ru-RU" dirty="0" err="1"/>
              <a:t>оповіданнях</a:t>
            </a:r>
            <a:r>
              <a:rPr lang="ru-RU" dirty="0"/>
              <a:t> </a:t>
            </a:r>
            <a:r>
              <a:rPr lang="ru-RU" dirty="0" err="1"/>
              <a:t>Івана</a:t>
            </a:r>
            <a:r>
              <a:rPr lang="ru-RU" dirty="0"/>
              <a:t> Франка («Грицева </a:t>
            </a:r>
            <a:r>
              <a:rPr lang="ru-RU" dirty="0" err="1"/>
              <a:t>шкільна</a:t>
            </a:r>
            <a:r>
              <a:rPr lang="ru-RU" dirty="0"/>
              <a:t> наука», «</a:t>
            </a:r>
            <a:r>
              <a:rPr lang="ru-RU" dirty="0" err="1"/>
              <a:t>Олівець</a:t>
            </a:r>
            <a:r>
              <a:rPr lang="ru-RU" dirty="0"/>
              <a:t>», «</a:t>
            </a:r>
            <a:r>
              <a:rPr lang="en-US" dirty="0" err="1"/>
              <a:t>Schönschreiben</a:t>
            </a:r>
            <a:r>
              <a:rPr lang="en-US" dirty="0"/>
              <a:t>») </a:t>
            </a:r>
            <a:r>
              <a:rPr lang="ru-RU" dirty="0" err="1"/>
              <a:t>художньо</a:t>
            </a:r>
            <a:r>
              <a:rPr lang="ru-RU" dirty="0"/>
              <a:t> </a:t>
            </a:r>
            <a:r>
              <a:rPr lang="ru-RU" dirty="0" err="1"/>
              <a:t>відтворено</a:t>
            </a:r>
            <a:r>
              <a:rPr lang="ru-RU" dirty="0"/>
              <a:t> атмосферу </a:t>
            </a:r>
            <a:r>
              <a:rPr lang="ru-RU" dirty="0" err="1"/>
              <a:t>тогочасної</a:t>
            </a:r>
            <a:r>
              <a:rPr lang="ru-RU" dirty="0"/>
              <a:t> </a:t>
            </a:r>
            <a:r>
              <a:rPr lang="ru-RU" dirty="0" err="1"/>
              <a:t>шкільної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з </a:t>
            </a:r>
            <a:r>
              <a:rPr lang="ru-RU" dirty="0" err="1"/>
              <a:t>її</a:t>
            </a:r>
            <a:r>
              <a:rPr lang="ru-RU" dirty="0"/>
              <a:t> схоластикою, </a:t>
            </a:r>
            <a:r>
              <a:rPr lang="ru-RU" dirty="0" err="1"/>
              <a:t>тілесними</a:t>
            </a:r>
            <a:r>
              <a:rPr lang="ru-RU" dirty="0"/>
              <a:t> </a:t>
            </a:r>
            <a:r>
              <a:rPr lang="ru-RU" dirty="0" err="1"/>
              <a:t>покараннями</a:t>
            </a:r>
            <a:r>
              <a:rPr lang="ru-RU" dirty="0"/>
              <a:t>, </a:t>
            </a:r>
            <a:r>
              <a:rPr lang="ru-RU" dirty="0" err="1"/>
              <a:t>моральним</a:t>
            </a:r>
            <a:r>
              <a:rPr lang="ru-RU" dirty="0"/>
              <a:t> </a:t>
            </a:r>
            <a:r>
              <a:rPr lang="ru-RU" dirty="0" err="1"/>
              <a:t>приниженням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учнів</a:t>
            </a:r>
            <a:r>
              <a:rPr lang="ru-RU" dirty="0"/>
              <a:t>. З них </a:t>
            </a:r>
            <a:r>
              <a:rPr lang="ru-RU" dirty="0" err="1"/>
              <a:t>довідуємося</a:t>
            </a:r>
            <a:r>
              <a:rPr lang="ru-RU" dirty="0"/>
              <a:t>, </a:t>
            </a:r>
            <a:r>
              <a:rPr lang="ru-RU" dirty="0" err="1"/>
              <a:t>наскільки</a:t>
            </a:r>
            <a:r>
              <a:rPr lang="ru-RU" dirty="0"/>
              <a:t> </a:t>
            </a:r>
            <a:r>
              <a:rPr lang="ru-RU" dirty="0" err="1"/>
              <a:t>важко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здобувати</a:t>
            </a:r>
            <a:r>
              <a:rPr lang="ru-RU" dirty="0"/>
              <a:t> </a:t>
            </a:r>
            <a:r>
              <a:rPr lang="ru-RU" dirty="0" err="1"/>
              <a:t>освіту</a:t>
            </a:r>
            <a:r>
              <a:rPr lang="ru-RU" dirty="0"/>
              <a:t> </a:t>
            </a:r>
            <a:r>
              <a:rPr lang="ru-RU" dirty="0" err="1"/>
              <a:t>обдарованому</a:t>
            </a:r>
            <a:r>
              <a:rPr lang="ru-RU" dirty="0"/>
              <a:t> </a:t>
            </a:r>
            <a:r>
              <a:rPr lang="ru-RU" dirty="0" err="1"/>
              <a:t>селянському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хлопцеві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жив на </a:t>
            </a:r>
            <a:r>
              <a:rPr lang="ru-RU" dirty="0" err="1"/>
              <a:t>квартирі</a:t>
            </a:r>
            <a:r>
              <a:rPr lang="ru-RU" dirty="0"/>
              <a:t> в </a:t>
            </a:r>
            <a:r>
              <a:rPr lang="ru-RU" dirty="0" err="1"/>
              <a:t>далекої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родички</a:t>
            </a:r>
            <a:r>
              <a:rPr lang="ru-RU" dirty="0" smtClean="0"/>
              <a:t>  </a:t>
            </a:r>
            <a:r>
              <a:rPr lang="ru-RU" dirty="0" err="1" smtClean="0"/>
              <a:t>Кошицької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околиці</a:t>
            </a:r>
            <a:r>
              <a:rPr lang="ru-RU" dirty="0"/>
              <a:t> </a:t>
            </a:r>
            <a:r>
              <a:rPr lang="ru-RU" dirty="0" err="1"/>
              <a:t>Дрогобича</a:t>
            </a:r>
            <a:r>
              <a:rPr lang="ru-RU" dirty="0"/>
              <a:t>, </a:t>
            </a:r>
            <a:r>
              <a:rPr lang="ru-RU" dirty="0" err="1"/>
              <a:t>нерідко</a:t>
            </a:r>
            <a:r>
              <a:rPr lang="ru-RU" dirty="0"/>
              <a:t> спав у </a:t>
            </a:r>
            <a:r>
              <a:rPr lang="ru-RU" dirty="0" err="1"/>
              <a:t>трунах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виготовлялися</a:t>
            </a:r>
            <a:r>
              <a:rPr lang="ru-RU" dirty="0"/>
              <a:t> у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столярній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майстерні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4196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1413776" y="2636912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256584"/>
          </a:xfrm>
        </p:spPr>
        <p:txBody>
          <a:bodyPr>
            <a:normAutofit/>
          </a:bodyPr>
          <a:lstStyle/>
          <a:p>
            <a:r>
              <a:rPr lang="ru-RU" dirty="0"/>
              <a:t> Уже </a:t>
            </a:r>
            <a:r>
              <a:rPr lang="ru-RU" dirty="0" err="1"/>
              <a:t>навчаючись</a:t>
            </a:r>
            <a:r>
              <a:rPr lang="ru-RU" dirty="0"/>
              <a:t> у </a:t>
            </a:r>
            <a:r>
              <a:rPr lang="ru-RU" dirty="0" err="1"/>
              <a:t>гімназії</a:t>
            </a:r>
            <a:r>
              <a:rPr lang="ru-RU" dirty="0"/>
              <a:t>, Франко </a:t>
            </a:r>
            <a:r>
              <a:rPr lang="ru-RU" dirty="0" err="1"/>
              <a:t>виявив</a:t>
            </a:r>
            <a:r>
              <a:rPr lang="ru-RU" dirty="0"/>
              <a:t> </a:t>
            </a:r>
            <a:r>
              <a:rPr lang="ru-RU" dirty="0" err="1"/>
              <a:t>феноменальні</a:t>
            </a:r>
            <a:r>
              <a:rPr lang="ru-RU" dirty="0"/>
              <a:t> </a:t>
            </a:r>
            <a:r>
              <a:rPr lang="ru-RU" dirty="0" err="1"/>
              <a:t>здібності</a:t>
            </a:r>
            <a:r>
              <a:rPr lang="ru-RU" dirty="0"/>
              <a:t>: </a:t>
            </a:r>
            <a:r>
              <a:rPr lang="ru-RU" dirty="0" err="1"/>
              <a:t>міг</a:t>
            </a:r>
            <a:r>
              <a:rPr lang="ru-RU" dirty="0"/>
              <a:t> </a:t>
            </a:r>
            <a:r>
              <a:rPr lang="ru-RU" dirty="0" err="1"/>
              <a:t>майже</a:t>
            </a:r>
            <a:r>
              <a:rPr lang="ru-RU" dirty="0"/>
              <a:t> </a:t>
            </a:r>
            <a:r>
              <a:rPr lang="ru-RU" dirty="0" err="1"/>
              <a:t>дослівно</a:t>
            </a:r>
            <a:r>
              <a:rPr lang="ru-RU" dirty="0"/>
              <a:t> </a:t>
            </a:r>
            <a:r>
              <a:rPr lang="ru-RU" dirty="0" err="1"/>
              <a:t>повторити</a:t>
            </a:r>
            <a:r>
              <a:rPr lang="ru-RU" dirty="0"/>
              <a:t> </a:t>
            </a:r>
            <a:r>
              <a:rPr lang="ru-RU" dirty="0" err="1"/>
              <a:t>товаришам</a:t>
            </a:r>
            <a:r>
              <a:rPr lang="ru-RU" dirty="0"/>
              <a:t> </a:t>
            </a:r>
            <a:r>
              <a:rPr lang="ru-RU" dirty="0" err="1"/>
              <a:t>годинну</a:t>
            </a:r>
            <a:r>
              <a:rPr lang="ru-RU" dirty="0"/>
              <a:t> </a:t>
            </a:r>
            <a:r>
              <a:rPr lang="ru-RU" dirty="0" err="1"/>
              <a:t>лекцію</a:t>
            </a:r>
            <a:r>
              <a:rPr lang="ru-RU" dirty="0"/>
              <a:t> </a:t>
            </a:r>
            <a:r>
              <a:rPr lang="ru-RU" dirty="0" err="1"/>
              <a:t>вчителя</a:t>
            </a:r>
            <a:r>
              <a:rPr lang="ru-RU" dirty="0"/>
              <a:t>; знав </a:t>
            </a:r>
            <a:r>
              <a:rPr lang="ru-RU" dirty="0" err="1"/>
              <a:t>напам'ять</a:t>
            </a:r>
            <a:r>
              <a:rPr lang="ru-RU" dirty="0"/>
              <a:t> </a:t>
            </a:r>
            <a:r>
              <a:rPr lang="ru-RU" dirty="0" err="1"/>
              <a:t>усього</a:t>
            </a:r>
            <a:r>
              <a:rPr lang="ru-RU" dirty="0"/>
              <a:t> «Кобзаря»; </a:t>
            </a:r>
            <a:r>
              <a:rPr lang="ru-RU" dirty="0" err="1"/>
              <a:t>домашні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 з </a:t>
            </a:r>
            <a:r>
              <a:rPr lang="ru-RU" dirty="0" err="1"/>
              <a:t>польської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 </a:t>
            </a:r>
            <a:r>
              <a:rPr lang="ru-RU" dirty="0" err="1"/>
              <a:t>нерідко</a:t>
            </a:r>
            <a:r>
              <a:rPr lang="ru-RU" dirty="0"/>
              <a:t> </a:t>
            </a:r>
            <a:r>
              <a:rPr lang="ru-RU" dirty="0" err="1"/>
              <a:t>виконував</a:t>
            </a:r>
            <a:r>
              <a:rPr lang="ru-RU" dirty="0"/>
              <a:t> у </a:t>
            </a:r>
            <a:r>
              <a:rPr lang="ru-RU" dirty="0" err="1"/>
              <a:t>поетичній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; </a:t>
            </a:r>
            <a:r>
              <a:rPr lang="ru-RU" dirty="0" err="1"/>
              <a:t>глибоко</a:t>
            </a:r>
            <a:r>
              <a:rPr lang="ru-RU" dirty="0"/>
              <a:t> й на все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засвоював</a:t>
            </a:r>
            <a:r>
              <a:rPr lang="ru-RU" dirty="0"/>
              <a:t> </a:t>
            </a:r>
            <a:r>
              <a:rPr lang="ru-RU" dirty="0" err="1"/>
              <a:t>зміст</a:t>
            </a:r>
            <a:r>
              <a:rPr lang="ru-RU" dirty="0"/>
              <a:t> </a:t>
            </a:r>
            <a:r>
              <a:rPr lang="ru-RU" dirty="0" err="1"/>
              <a:t>прочитаних</a:t>
            </a:r>
            <a:r>
              <a:rPr lang="ru-RU" dirty="0"/>
              <a:t> </a:t>
            </a:r>
            <a:r>
              <a:rPr lang="ru-RU" dirty="0" err="1"/>
              <a:t>книжок</a:t>
            </a:r>
            <a:r>
              <a:rPr lang="ru-RU" dirty="0"/>
              <a:t>.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лектури</a:t>
            </a:r>
            <a:r>
              <a:rPr lang="ru-RU" dirty="0"/>
              <a:t> у </a:t>
            </a:r>
            <a:r>
              <a:rPr lang="ru-RU" dirty="0" err="1"/>
              <a:t>цей</a:t>
            </a:r>
            <a:r>
              <a:rPr lang="ru-RU" dirty="0"/>
              <a:t> час </a:t>
            </a:r>
            <a:r>
              <a:rPr lang="ru-RU" dirty="0" err="1"/>
              <a:t>були</a:t>
            </a:r>
            <a:r>
              <a:rPr lang="ru-RU" dirty="0"/>
              <a:t> твори </a:t>
            </a:r>
            <a:r>
              <a:rPr lang="ru-RU" dirty="0" err="1"/>
              <a:t>європейських</a:t>
            </a:r>
            <a:r>
              <a:rPr lang="ru-RU" dirty="0"/>
              <a:t> </a:t>
            </a:r>
            <a:r>
              <a:rPr lang="ru-RU" dirty="0" err="1"/>
              <a:t>класиків</a:t>
            </a:r>
            <a:r>
              <a:rPr lang="ru-RU" dirty="0"/>
              <a:t>, </a:t>
            </a:r>
            <a:r>
              <a:rPr lang="ru-RU" dirty="0" err="1"/>
              <a:t>культурологічні</a:t>
            </a:r>
            <a:r>
              <a:rPr lang="ru-RU" dirty="0"/>
              <a:t>, </a:t>
            </a:r>
            <a:r>
              <a:rPr lang="ru-RU" dirty="0" err="1"/>
              <a:t>історіософські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популярні</a:t>
            </a:r>
            <a:r>
              <a:rPr lang="ru-RU" dirty="0"/>
              <a:t> книжки на </a:t>
            </a:r>
            <a:r>
              <a:rPr lang="ru-RU" dirty="0" err="1"/>
              <a:t>природничі</a:t>
            </a:r>
            <a:r>
              <a:rPr lang="ru-RU" dirty="0"/>
              <a:t> теми. </a:t>
            </a:r>
            <a:r>
              <a:rPr lang="ru-RU" dirty="0" err="1"/>
              <a:t>Загалом</a:t>
            </a:r>
            <a:r>
              <a:rPr lang="ru-RU" dirty="0"/>
              <a:t> </a:t>
            </a:r>
            <a:r>
              <a:rPr lang="ru-RU" dirty="0" err="1"/>
              <a:t>особиста</a:t>
            </a:r>
            <a:r>
              <a:rPr lang="ru-RU" dirty="0"/>
              <a:t> </a:t>
            </a:r>
            <a:r>
              <a:rPr lang="ru-RU" dirty="0" err="1"/>
              <a:t>бібліотека</a:t>
            </a:r>
            <a:r>
              <a:rPr lang="ru-RU" dirty="0"/>
              <a:t> Франка-</a:t>
            </a:r>
            <a:r>
              <a:rPr lang="ru-RU" dirty="0" err="1"/>
              <a:t>гімназиста</a:t>
            </a:r>
            <a:r>
              <a:rPr lang="ru-RU" dirty="0"/>
              <a:t> </a:t>
            </a:r>
            <a:r>
              <a:rPr lang="ru-RU" dirty="0" err="1"/>
              <a:t>складалась</a:t>
            </a:r>
            <a:r>
              <a:rPr lang="ru-RU" dirty="0"/>
              <a:t> з </a:t>
            </a:r>
            <a:r>
              <a:rPr lang="ru-RU" dirty="0" err="1"/>
              <a:t>майже</a:t>
            </a:r>
            <a:r>
              <a:rPr lang="ru-RU" dirty="0"/>
              <a:t> 500 </a:t>
            </a:r>
            <a:r>
              <a:rPr lang="ru-RU" dirty="0" err="1"/>
              <a:t>книжок</a:t>
            </a:r>
            <a:r>
              <a:rPr lang="ru-RU" dirty="0"/>
              <a:t> </a:t>
            </a:r>
            <a:r>
              <a:rPr lang="ru-RU" dirty="0" err="1"/>
              <a:t>українською</a:t>
            </a:r>
            <a:r>
              <a:rPr lang="ru-RU" dirty="0"/>
              <a:t> та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європейськими</a:t>
            </a:r>
            <a:r>
              <a:rPr lang="ru-RU" dirty="0"/>
              <a:t> </a:t>
            </a:r>
            <a:r>
              <a:rPr lang="ru-RU" dirty="0" err="1"/>
              <a:t>мовами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981978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80120"/>
          </a:xfrm>
        </p:spPr>
        <p:txBody>
          <a:bodyPr/>
          <a:lstStyle/>
          <a:p>
            <a:pPr algn="ctr"/>
            <a:r>
              <a:rPr lang="ru-RU" dirty="0" err="1"/>
              <a:t>Перші</a:t>
            </a:r>
            <a:r>
              <a:rPr lang="ru-RU" dirty="0"/>
              <a:t> </a:t>
            </a:r>
            <a:r>
              <a:rPr lang="ru-RU" dirty="0" err="1"/>
              <a:t>літературні</a:t>
            </a:r>
            <a:r>
              <a:rPr lang="ru-RU" dirty="0"/>
              <a:t> твори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96544"/>
          </a:xfrm>
        </p:spPr>
        <p:txBody>
          <a:bodyPr>
            <a:normAutofit fontScale="92500"/>
          </a:bodyPr>
          <a:lstStyle/>
          <a:p>
            <a:r>
              <a:rPr lang="ru-RU" dirty="0" err="1"/>
              <a:t>Перші</a:t>
            </a:r>
            <a:r>
              <a:rPr lang="ru-RU" dirty="0"/>
              <a:t> </a:t>
            </a:r>
            <a:r>
              <a:rPr lang="ru-RU" dirty="0" err="1"/>
              <a:t>літературні</a:t>
            </a:r>
            <a:r>
              <a:rPr lang="ru-RU" dirty="0"/>
              <a:t> твори Франка — </a:t>
            </a:r>
            <a:r>
              <a:rPr lang="ru-RU" dirty="0" err="1"/>
              <a:t>вірш</a:t>
            </a:r>
            <a:r>
              <a:rPr lang="ru-RU" dirty="0"/>
              <a:t> «Народна </a:t>
            </a:r>
            <a:r>
              <a:rPr lang="ru-RU" dirty="0" err="1"/>
              <a:t>пісня</a:t>
            </a:r>
            <a:r>
              <a:rPr lang="ru-RU" dirty="0"/>
              <a:t>» (1874) і </a:t>
            </a:r>
            <a:r>
              <a:rPr lang="ru-RU" dirty="0" err="1"/>
              <a:t>повість</a:t>
            </a:r>
            <a:r>
              <a:rPr lang="ru-RU" dirty="0"/>
              <a:t> «</a:t>
            </a:r>
            <a:r>
              <a:rPr lang="ru-RU" dirty="0" err="1"/>
              <a:t>Петрії</a:t>
            </a:r>
            <a:r>
              <a:rPr lang="ru-RU" dirty="0"/>
              <a:t> і </a:t>
            </a:r>
            <a:r>
              <a:rPr lang="ru-RU" dirty="0" err="1"/>
              <a:t>Довбущуки</a:t>
            </a:r>
            <a:r>
              <a:rPr lang="ru-RU" dirty="0"/>
              <a:t>» (1875)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надруковані</a:t>
            </a:r>
            <a:r>
              <a:rPr lang="ru-RU" dirty="0"/>
              <a:t> у </a:t>
            </a:r>
            <a:r>
              <a:rPr lang="ru-RU" dirty="0" err="1"/>
              <a:t>студентському</a:t>
            </a:r>
            <a:r>
              <a:rPr lang="ru-RU" dirty="0"/>
              <a:t> </a:t>
            </a:r>
            <a:r>
              <a:rPr lang="ru-RU" dirty="0" err="1"/>
              <a:t>часописі</a:t>
            </a:r>
            <a:r>
              <a:rPr lang="ru-RU" dirty="0"/>
              <a:t> «Друг», членом </a:t>
            </a:r>
            <a:r>
              <a:rPr lang="ru-RU" dirty="0" err="1"/>
              <a:t>редакції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став з 1875-го року. Активна </a:t>
            </a:r>
            <a:r>
              <a:rPr lang="ru-RU" dirty="0" err="1"/>
              <a:t>громадсько-політична</a:t>
            </a:r>
            <a:r>
              <a:rPr lang="ru-RU" dirty="0"/>
              <a:t>, </a:t>
            </a:r>
            <a:r>
              <a:rPr lang="ru-RU" dirty="0" err="1"/>
              <a:t>видавнича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</a:t>
            </a:r>
            <a:r>
              <a:rPr lang="ru-RU" dirty="0" err="1"/>
              <a:t>листування</a:t>
            </a:r>
            <a:r>
              <a:rPr lang="ru-RU" dirty="0"/>
              <a:t> з </a:t>
            </a:r>
            <a:r>
              <a:rPr lang="ru-RU" dirty="0" err="1"/>
              <a:t>Михайлом</a:t>
            </a:r>
            <a:r>
              <a:rPr lang="ru-RU" dirty="0"/>
              <a:t> </a:t>
            </a:r>
            <a:r>
              <a:rPr lang="ru-RU" dirty="0" err="1"/>
              <a:t>Драгомановим</a:t>
            </a:r>
            <a:r>
              <a:rPr lang="ru-RU" dirty="0"/>
              <a:t> </a:t>
            </a:r>
            <a:r>
              <a:rPr lang="ru-RU" dirty="0" err="1"/>
              <a:t>спричинили</a:t>
            </a:r>
            <a:r>
              <a:rPr lang="ru-RU" dirty="0"/>
              <a:t> </a:t>
            </a:r>
            <a:r>
              <a:rPr lang="ru-RU" dirty="0" err="1"/>
              <a:t>арешт</a:t>
            </a:r>
            <a:r>
              <a:rPr lang="ru-RU" dirty="0"/>
              <a:t> </a:t>
            </a:r>
            <a:r>
              <a:rPr lang="ru-RU" dirty="0" err="1"/>
              <a:t>письменника</a:t>
            </a:r>
            <a:r>
              <a:rPr lang="ru-RU" dirty="0"/>
              <a:t> за </a:t>
            </a:r>
            <a:r>
              <a:rPr lang="ru-RU" dirty="0" err="1"/>
              <a:t>звинуваченням</a:t>
            </a:r>
            <a:r>
              <a:rPr lang="ru-RU" dirty="0"/>
              <a:t> у </a:t>
            </a:r>
            <a:r>
              <a:rPr lang="ru-RU" dirty="0" err="1"/>
              <a:t>належності</a:t>
            </a:r>
            <a:r>
              <a:rPr lang="ru-RU" dirty="0"/>
              <a:t> до </a:t>
            </a:r>
            <a:r>
              <a:rPr lang="ru-RU" dirty="0" err="1"/>
              <a:t>таємного</a:t>
            </a:r>
            <a:r>
              <a:rPr lang="ru-RU" dirty="0"/>
              <a:t> </a:t>
            </a:r>
            <a:r>
              <a:rPr lang="ru-RU" dirty="0" err="1"/>
              <a:t>соціалістичного</a:t>
            </a:r>
            <a:r>
              <a:rPr lang="ru-RU" dirty="0"/>
              <a:t> </a:t>
            </a:r>
            <a:r>
              <a:rPr lang="ru-RU" dirty="0" err="1"/>
              <a:t>товариства</a:t>
            </a:r>
            <a:r>
              <a:rPr lang="ru-RU" dirty="0"/>
              <a:t>.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відбутого</a:t>
            </a:r>
            <a:r>
              <a:rPr lang="ru-RU" dirty="0"/>
              <a:t> </a:t>
            </a:r>
            <a:r>
              <a:rPr lang="ru-RU" dirty="0" err="1"/>
              <a:t>ув'язнення</a:t>
            </a:r>
            <a:r>
              <a:rPr lang="ru-RU" dirty="0"/>
              <a:t> </a:t>
            </a:r>
            <a:r>
              <a:rPr lang="ru-RU" dirty="0" err="1"/>
              <a:t>співпрацює</a:t>
            </a:r>
            <a:r>
              <a:rPr lang="ru-RU" dirty="0"/>
              <a:t> з </a:t>
            </a:r>
            <a:r>
              <a:rPr lang="ru-RU" dirty="0" err="1"/>
              <a:t>польською</a:t>
            </a:r>
            <a:r>
              <a:rPr lang="ru-RU" dirty="0"/>
              <a:t> газетою «</a:t>
            </a:r>
            <a:r>
              <a:rPr lang="en-US" dirty="0" err="1"/>
              <a:t>Praca</a:t>
            </a:r>
            <a:r>
              <a:rPr lang="en-US" dirty="0"/>
              <a:t>», </a:t>
            </a:r>
            <a:r>
              <a:rPr lang="ru-RU" dirty="0" err="1"/>
              <a:t>знайомиться</a:t>
            </a:r>
            <a:r>
              <a:rPr lang="ru-RU" dirty="0"/>
              <a:t> з </a:t>
            </a:r>
            <a:r>
              <a:rPr lang="ru-RU" dirty="0" err="1"/>
              <a:t>працями</a:t>
            </a:r>
            <a:r>
              <a:rPr lang="ru-RU" dirty="0"/>
              <a:t> Карла Маркса, </a:t>
            </a:r>
            <a:r>
              <a:rPr lang="ru-RU" dirty="0" err="1"/>
              <a:t>Фрідріха</a:t>
            </a:r>
            <a:r>
              <a:rPr lang="ru-RU" dirty="0"/>
              <a:t> </a:t>
            </a:r>
            <a:r>
              <a:rPr lang="ru-RU" dirty="0" err="1"/>
              <a:t>Енґельса</a:t>
            </a:r>
            <a:r>
              <a:rPr lang="ru-RU" dirty="0"/>
              <a:t>, разом з </a:t>
            </a:r>
            <a:r>
              <a:rPr lang="ru-RU" dirty="0" err="1"/>
              <a:t>Михайлом</a:t>
            </a:r>
            <a:r>
              <a:rPr lang="ru-RU" dirty="0"/>
              <a:t> Павликом </a:t>
            </a:r>
            <a:r>
              <a:rPr lang="ru-RU" dirty="0" err="1"/>
              <a:t>засновує</a:t>
            </a:r>
            <a:r>
              <a:rPr lang="ru-RU" dirty="0"/>
              <a:t> 1878-го року </a:t>
            </a:r>
            <a:r>
              <a:rPr lang="ru-RU" dirty="0" err="1"/>
              <a:t>часопис</a:t>
            </a:r>
            <a:r>
              <a:rPr lang="ru-RU" dirty="0"/>
              <a:t> «</a:t>
            </a:r>
            <a:r>
              <a:rPr lang="ru-RU" dirty="0" err="1"/>
              <a:t>Громадський</a:t>
            </a:r>
            <a:r>
              <a:rPr lang="ru-RU" dirty="0"/>
              <a:t> Друг»,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конфіскації</a:t>
            </a:r>
            <a:r>
              <a:rPr lang="ru-RU" dirty="0"/>
              <a:t> </a:t>
            </a:r>
            <a:r>
              <a:rPr lang="ru-RU" dirty="0" err="1"/>
              <a:t>виходив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назвами</a:t>
            </a:r>
            <a:r>
              <a:rPr lang="ru-RU" dirty="0"/>
              <a:t> «</a:t>
            </a:r>
            <a:r>
              <a:rPr lang="ru-RU" dirty="0" err="1"/>
              <a:t>Дзвін</a:t>
            </a:r>
            <a:r>
              <a:rPr lang="ru-RU" dirty="0"/>
              <a:t>» і «Молот».</a:t>
            </a:r>
          </a:p>
        </p:txBody>
      </p:sp>
    </p:spTree>
    <p:extLst>
      <p:ext uri="{BB962C8B-B14F-4D97-AF65-F5344CB8AC3E}">
        <p14:creationId xmlns:p14="http://schemas.microsoft.com/office/powerpoint/2010/main" val="1875458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1413776" y="2132856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19936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sz="4600" b="1" dirty="0"/>
              <a:t>Народна </a:t>
            </a:r>
            <a:r>
              <a:rPr lang="ru-RU" sz="4600" b="1" dirty="0" err="1"/>
              <a:t>пісня</a:t>
            </a:r>
            <a:endParaRPr lang="ru-RU" sz="4600" b="1" dirty="0"/>
          </a:p>
          <a:p>
            <a:r>
              <a:rPr lang="ru-RU" dirty="0" smtClean="0"/>
              <a:t>Глянь </a:t>
            </a:r>
            <a:r>
              <a:rPr lang="ru-RU" dirty="0"/>
              <a:t>на </a:t>
            </a:r>
            <a:r>
              <a:rPr lang="ru-RU" dirty="0" err="1"/>
              <a:t>криницю</a:t>
            </a:r>
            <a:r>
              <a:rPr lang="ru-RU" dirty="0"/>
              <a:t> </a:t>
            </a:r>
            <a:r>
              <a:rPr lang="ru-RU" dirty="0" err="1"/>
              <a:t>тиху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стіп</a:t>
            </a:r>
            <a:r>
              <a:rPr lang="ru-RU" dirty="0"/>
              <a:t> </a:t>
            </a:r>
            <a:r>
              <a:rPr lang="ru-RU" dirty="0" err="1"/>
              <a:t>могили</a:t>
            </a:r>
            <a:endParaRPr lang="ru-RU" dirty="0"/>
          </a:p>
          <a:p>
            <a:r>
              <a:rPr lang="ru-RU" dirty="0" err="1"/>
              <a:t>Серед</a:t>
            </a:r>
            <a:r>
              <a:rPr lang="ru-RU" dirty="0"/>
              <a:t> степу </a:t>
            </a:r>
            <a:r>
              <a:rPr lang="ru-RU" dirty="0" err="1"/>
              <a:t>сльозою</a:t>
            </a:r>
            <a:r>
              <a:rPr lang="ru-RU" dirty="0"/>
              <a:t> тихою </a:t>
            </a:r>
            <a:r>
              <a:rPr lang="ru-RU" dirty="0" err="1"/>
              <a:t>журчить</a:t>
            </a:r>
            <a:r>
              <a:rPr lang="ru-RU" dirty="0"/>
              <a:t>;</a:t>
            </a:r>
          </a:p>
          <a:p>
            <a:r>
              <a:rPr lang="ru-RU" dirty="0"/>
              <a:t>В </a:t>
            </a:r>
            <a:r>
              <a:rPr lang="ru-RU" dirty="0" err="1"/>
              <a:t>ній</a:t>
            </a:r>
            <a:r>
              <a:rPr lang="ru-RU" dirty="0"/>
              <a:t>, </a:t>
            </a:r>
            <a:r>
              <a:rPr lang="ru-RU" dirty="0" err="1"/>
              <a:t>мов</a:t>
            </a:r>
            <a:r>
              <a:rPr lang="ru-RU" dirty="0"/>
              <a:t> в </a:t>
            </a:r>
            <a:r>
              <a:rPr lang="ru-RU" dirty="0" err="1"/>
              <a:t>свічаді</a:t>
            </a:r>
            <a:r>
              <a:rPr lang="ru-RU" dirty="0"/>
              <a:t>, </a:t>
            </a:r>
            <a:r>
              <a:rPr lang="ru-RU" dirty="0" err="1"/>
              <a:t>личко</a:t>
            </a:r>
            <a:r>
              <a:rPr lang="ru-RU" dirty="0"/>
              <a:t> </a:t>
            </a:r>
            <a:r>
              <a:rPr lang="ru-RU" dirty="0" err="1"/>
              <a:t>місяця</a:t>
            </a:r>
            <a:r>
              <a:rPr lang="ru-RU" dirty="0"/>
              <a:t> </a:t>
            </a:r>
            <a:r>
              <a:rPr lang="ru-RU" dirty="0" err="1"/>
              <a:t>блищить</a:t>
            </a:r>
            <a:r>
              <a:rPr lang="ru-RU" dirty="0"/>
              <a:t>,</a:t>
            </a:r>
          </a:p>
          <a:p>
            <a:r>
              <a:rPr lang="ru-RU" dirty="0"/>
              <a:t>І </a:t>
            </a:r>
            <a:r>
              <a:rPr lang="ru-RU" dirty="0" err="1"/>
              <a:t>промінь</a:t>
            </a:r>
            <a:r>
              <a:rPr lang="ru-RU" dirty="0"/>
              <a:t> </a:t>
            </a:r>
            <a:r>
              <a:rPr lang="ru-RU" dirty="0" err="1"/>
              <a:t>сонця</a:t>
            </a:r>
            <a:r>
              <a:rPr lang="ru-RU" dirty="0"/>
              <a:t> </a:t>
            </a:r>
            <a:r>
              <a:rPr lang="ru-RU" dirty="0" err="1"/>
              <a:t>миєсь</a:t>
            </a:r>
            <a:r>
              <a:rPr lang="ru-RU" dirty="0"/>
              <a:t> в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срібній</a:t>
            </a:r>
            <a:r>
              <a:rPr lang="ru-RU" dirty="0"/>
              <a:t> </a:t>
            </a:r>
            <a:r>
              <a:rPr lang="ru-RU" dirty="0" err="1"/>
              <a:t>хвили</a:t>
            </a:r>
            <a:r>
              <a:rPr lang="ru-RU" dirty="0" smtClean="0"/>
              <a:t>,</a:t>
            </a:r>
          </a:p>
          <a:p>
            <a:endParaRPr lang="ru-RU" dirty="0"/>
          </a:p>
          <a:p>
            <a:r>
              <a:rPr lang="ru-RU" dirty="0"/>
              <a:t>На </a:t>
            </a:r>
            <a:r>
              <a:rPr lang="ru-RU" dirty="0" err="1"/>
              <a:t>дні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щось</a:t>
            </a:r>
            <a:r>
              <a:rPr lang="ru-RU" dirty="0"/>
              <a:t> </a:t>
            </a:r>
            <a:r>
              <a:rPr lang="ru-RU" dirty="0" err="1"/>
              <a:t>б’ється</a:t>
            </a:r>
            <a:r>
              <a:rPr lang="ru-RU" dirty="0"/>
              <a:t>, </a:t>
            </a:r>
            <a:r>
              <a:rPr lang="ru-RU" dirty="0" err="1"/>
              <a:t>мов</a:t>
            </a:r>
            <a:r>
              <a:rPr lang="ru-RU" dirty="0"/>
              <a:t> </a:t>
            </a:r>
            <a:r>
              <a:rPr lang="ru-RU" dirty="0" err="1"/>
              <a:t>таємні</a:t>
            </a:r>
            <a:r>
              <a:rPr lang="ru-RU" dirty="0"/>
              <a:t> жили…</a:t>
            </a:r>
          </a:p>
          <a:p>
            <a:r>
              <a:rPr lang="ru-RU" dirty="0"/>
              <a:t>Той </a:t>
            </a:r>
            <a:r>
              <a:rPr lang="ru-RU" dirty="0" err="1"/>
              <a:t>рух</a:t>
            </a:r>
            <a:r>
              <a:rPr lang="ru-RU" dirty="0"/>
              <a:t> </a:t>
            </a:r>
            <a:r>
              <a:rPr lang="ru-RU" dirty="0" err="1"/>
              <a:t>живий</a:t>
            </a:r>
            <a:r>
              <a:rPr lang="ru-RU" dirty="0"/>
              <a:t> </a:t>
            </a:r>
            <a:r>
              <a:rPr lang="ru-RU" dirty="0" err="1"/>
              <a:t>ніколи</a:t>
            </a:r>
            <a:r>
              <a:rPr lang="ru-RU" dirty="0"/>
              <a:t> не </a:t>
            </a:r>
            <a:r>
              <a:rPr lang="ru-RU" dirty="0" err="1"/>
              <a:t>бажа</a:t>
            </a:r>
            <a:r>
              <a:rPr lang="ru-RU" dirty="0"/>
              <a:t> </a:t>
            </a:r>
            <a:r>
              <a:rPr lang="ru-RU" dirty="0" err="1"/>
              <a:t>спочить</a:t>
            </a:r>
            <a:r>
              <a:rPr lang="ru-RU" dirty="0"/>
              <a:t>,</a:t>
            </a:r>
          </a:p>
          <a:p>
            <a:r>
              <a:rPr lang="ru-RU" dirty="0"/>
              <a:t>Вода </a:t>
            </a:r>
            <a:r>
              <a:rPr lang="ru-RU" dirty="0" err="1"/>
              <a:t>її</a:t>
            </a:r>
            <a:r>
              <a:rPr lang="ru-RU" dirty="0"/>
              <a:t> пречиста </a:t>
            </a:r>
            <a:r>
              <a:rPr lang="ru-RU" dirty="0" err="1"/>
              <a:t>тисячі</a:t>
            </a:r>
            <a:r>
              <a:rPr lang="ru-RU" dirty="0"/>
              <a:t> живить</a:t>
            </a:r>
          </a:p>
          <a:p>
            <a:r>
              <a:rPr lang="ru-RU" dirty="0" err="1"/>
              <a:t>Дітей</a:t>
            </a:r>
            <a:r>
              <a:rPr lang="ru-RU" dirty="0"/>
              <a:t> </a:t>
            </a:r>
            <a:r>
              <a:rPr lang="ru-RU" dirty="0" err="1"/>
              <a:t>весни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густо вкруг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обсіли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 err="1"/>
              <a:t>Криниця</a:t>
            </a:r>
            <a:r>
              <a:rPr lang="ru-RU" dirty="0"/>
              <a:t> та з живою, чистою водою –</a:t>
            </a:r>
          </a:p>
          <a:p>
            <a:r>
              <a:rPr lang="ru-RU" dirty="0"/>
              <a:t>То </a:t>
            </a:r>
            <a:r>
              <a:rPr lang="ru-RU" dirty="0" err="1"/>
              <a:t>творчий</a:t>
            </a:r>
            <a:r>
              <a:rPr lang="ru-RU" dirty="0"/>
              <a:t> дух народу, а </a:t>
            </a:r>
            <a:r>
              <a:rPr lang="ru-RU" dirty="0" err="1"/>
              <a:t>хоч</a:t>
            </a:r>
            <a:r>
              <a:rPr lang="ru-RU" dirty="0"/>
              <a:t> в </a:t>
            </a:r>
            <a:r>
              <a:rPr lang="ru-RU" dirty="0" err="1"/>
              <a:t>сум</a:t>
            </a:r>
            <a:r>
              <a:rPr lang="ru-RU" dirty="0"/>
              <a:t> </a:t>
            </a:r>
            <a:r>
              <a:rPr lang="ru-RU" dirty="0" err="1"/>
              <a:t>повитий</a:t>
            </a:r>
            <a:r>
              <a:rPr lang="ru-RU" dirty="0"/>
              <a:t>,</a:t>
            </a:r>
          </a:p>
          <a:p>
            <a:r>
              <a:rPr lang="ru-RU" dirty="0" err="1"/>
              <a:t>Співа</a:t>
            </a:r>
            <a:r>
              <a:rPr lang="ru-RU" dirty="0"/>
              <a:t> до </a:t>
            </a:r>
            <a:r>
              <a:rPr lang="ru-RU" dirty="0" err="1"/>
              <a:t>серця</a:t>
            </a:r>
            <a:r>
              <a:rPr lang="ru-RU" dirty="0"/>
              <a:t> </a:t>
            </a:r>
            <a:r>
              <a:rPr lang="ru-RU" dirty="0" err="1"/>
              <a:t>серцем</a:t>
            </a:r>
            <a:r>
              <a:rPr lang="ru-RU" dirty="0"/>
              <a:t>, </a:t>
            </a:r>
            <a:r>
              <a:rPr lang="ru-RU" dirty="0" err="1"/>
              <a:t>мовою</a:t>
            </a:r>
            <a:r>
              <a:rPr lang="ru-RU" dirty="0"/>
              <a:t> живою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/>
              <a:t>Як початок </a:t>
            </a:r>
            <a:r>
              <a:rPr lang="ru-RU" dirty="0" err="1"/>
              <a:t>криниці</a:t>
            </a:r>
            <a:r>
              <a:rPr lang="ru-RU" dirty="0"/>
              <a:t> нам на все </a:t>
            </a:r>
            <a:r>
              <a:rPr lang="ru-RU" dirty="0" err="1"/>
              <a:t>закритий</a:t>
            </a:r>
            <a:r>
              <a:rPr lang="ru-RU" dirty="0"/>
              <a:t>,</a:t>
            </a:r>
          </a:p>
          <a:p>
            <a:r>
              <a:rPr lang="ru-RU" dirty="0"/>
              <a:t>Так </a:t>
            </a:r>
            <a:r>
              <a:rPr lang="ru-RU" dirty="0" err="1"/>
              <a:t>пісня</a:t>
            </a:r>
            <a:r>
              <a:rPr lang="ru-RU" dirty="0"/>
              <a:t> та з </a:t>
            </a:r>
            <a:r>
              <a:rPr lang="ru-RU" dirty="0" err="1"/>
              <a:t>джерел</a:t>
            </a:r>
            <a:r>
              <a:rPr lang="ru-RU" dirty="0"/>
              <a:t> </a:t>
            </a:r>
            <a:r>
              <a:rPr lang="ru-RU" dirty="0" err="1"/>
              <a:t>таємних</a:t>
            </a:r>
            <a:r>
              <a:rPr lang="ru-RU" dirty="0"/>
              <a:t> </a:t>
            </a:r>
            <a:r>
              <a:rPr lang="ru-RU" dirty="0" err="1"/>
              <a:t>ллєсь</a:t>
            </a:r>
            <a:r>
              <a:rPr lang="ru-RU" dirty="0"/>
              <a:t> </a:t>
            </a:r>
            <a:r>
              <a:rPr lang="ru-RU" dirty="0" err="1"/>
              <a:t>сльозою</a:t>
            </a:r>
            <a:r>
              <a:rPr lang="ru-RU" dirty="0"/>
              <a:t>,</a:t>
            </a:r>
          </a:p>
          <a:p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серце</a:t>
            </a:r>
            <a:r>
              <a:rPr lang="ru-RU" dirty="0"/>
              <a:t> наше чистим жаром </a:t>
            </a:r>
            <a:r>
              <a:rPr lang="ru-RU" dirty="0" err="1"/>
              <a:t>запалити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994493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</TotalTime>
  <Words>513</Words>
  <Application>Microsoft Office PowerPoint</Application>
  <PresentationFormat>Экран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Франко Іван Якович</vt:lpstr>
      <vt:lpstr>Іва́н Я́кович Франко́ </vt:lpstr>
      <vt:lpstr>Презентация PowerPoint</vt:lpstr>
      <vt:lpstr>Презентация PowerPoint</vt:lpstr>
      <vt:lpstr>Презентация PowerPoint</vt:lpstr>
      <vt:lpstr>Перші літературні твори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Франко Іван Якович</dc:title>
  <dc:creator>User</dc:creator>
  <cp:lastModifiedBy>User</cp:lastModifiedBy>
  <cp:revision>4</cp:revision>
  <dcterms:created xsi:type="dcterms:W3CDTF">2014-01-13T20:09:00Z</dcterms:created>
  <dcterms:modified xsi:type="dcterms:W3CDTF">2014-02-07T20:44:45Z</dcterms:modified>
</cp:coreProperties>
</file>