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4" r:id="rId20"/>
    <p:sldId id="275" r:id="rId21"/>
    <p:sldId id="276" r:id="rId22"/>
    <p:sldId id="273" r:id="rId23"/>
    <p:sldId id="277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-90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6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678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589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6139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008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9895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4778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246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427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1228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635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724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-171400"/>
            <a:ext cx="4427828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5044" y="5120083"/>
            <a:ext cx="7317323" cy="1470025"/>
          </a:xfrm>
        </p:spPr>
        <p:txBody>
          <a:bodyPr>
            <a:noAutofit/>
          </a:bodyPr>
          <a:lstStyle/>
          <a:p>
            <a:r>
              <a:rPr lang="uk-UA" sz="6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Микола </a:t>
            </a:r>
            <a:r>
              <a:rPr lang="uk-UA" sz="60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Гурович</a:t>
            </a:r>
            <a:r>
              <a:rPr lang="uk-UA" sz="6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br>
              <a:rPr lang="uk-UA" sz="6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</a:br>
            <a:r>
              <a:rPr lang="uk-UA" sz="6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Куліш</a:t>
            </a:r>
            <a:endParaRPr lang="ru-RU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733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753663" cy="5815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4572154" cy="4274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0648"/>
            <a:ext cx="3506428" cy="5343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9636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-171400"/>
            <a:ext cx="5325834" cy="719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712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00" y="764704"/>
            <a:ext cx="9175331" cy="5521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0715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20354"/>
            <a:ext cx="10555019" cy="6878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0562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3481"/>
            <a:ext cx="7572519" cy="6834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2037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" y="0"/>
            <a:ext cx="91315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348" y="734566"/>
            <a:ext cx="3616690" cy="5388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5988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57729" cy="645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8935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700" y="-398463"/>
            <a:ext cx="9424988" cy="766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08720"/>
            <a:ext cx="3530988" cy="5473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31" y="908720"/>
            <a:ext cx="3354094" cy="5488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4883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3306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5325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" y="620688"/>
            <a:ext cx="9043630" cy="5742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9613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71400"/>
            <a:ext cx="9375379" cy="7039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0885" y="5013176"/>
            <a:ext cx="8229600" cy="2768804"/>
          </a:xfrm>
        </p:spPr>
        <p:txBody>
          <a:bodyPr/>
          <a:lstStyle/>
          <a:p>
            <a:pPr marL="0" indent="0">
              <a:buNone/>
            </a:pPr>
            <a:r>
              <a:rPr lang="uk-UA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5 грудня 1892 р. – народився в с. </a:t>
            </a:r>
            <a:r>
              <a:rPr lang="uk-UA" b="1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Чаплинка</a:t>
            </a:r>
            <a:r>
              <a:rPr lang="uk-UA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на Херсонщині.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773" y="1124744"/>
            <a:ext cx="6674227" cy="278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-33745"/>
            <a:ext cx="3845576" cy="407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134" y="200008"/>
            <a:ext cx="5258866" cy="394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76" y="1340768"/>
            <a:ext cx="4237037" cy="317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7072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245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609" y="0"/>
            <a:ext cx="4619907" cy="6873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340769"/>
            <a:ext cx="7589509" cy="4730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62" y="2708920"/>
            <a:ext cx="279082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04664"/>
            <a:ext cx="3775099" cy="3775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75" y="1306382"/>
            <a:ext cx="3005643" cy="397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2639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568952" cy="6955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5" y="2780928"/>
            <a:ext cx="5824389" cy="407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060" y="727704"/>
            <a:ext cx="3636404" cy="5641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3725234" cy="5829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60372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1580" y="0"/>
            <a:ext cx="10243836" cy="6867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8342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4538" y="3175"/>
            <a:ext cx="106330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4" y="2924944"/>
            <a:ext cx="4676775" cy="329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25947"/>
            <a:ext cx="4445000" cy="446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3315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35144" cy="6851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803107" cy="6395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115064"/>
            <a:ext cx="5391022" cy="403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267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5129" y="3645024"/>
            <a:ext cx="4114800" cy="2625155"/>
          </a:xfrm>
        </p:spPr>
        <p:txBody>
          <a:bodyPr/>
          <a:lstStyle/>
          <a:p>
            <a:pPr marL="0" indent="0">
              <a:buNone/>
            </a:pPr>
            <a:r>
              <a:rPr lang="ru-RU" b="1" dirty="0" err="1" smtClean="0"/>
              <a:t>Готували</a:t>
            </a:r>
            <a:r>
              <a:rPr lang="ru-RU" b="1" dirty="0" smtClean="0"/>
              <a:t>: </a:t>
            </a:r>
          </a:p>
          <a:p>
            <a:pPr marL="0" indent="0">
              <a:buNone/>
            </a:pPr>
            <a:r>
              <a:rPr lang="ru-RU" dirty="0" smtClean="0"/>
              <a:t>  Макаренко Галина </a:t>
            </a:r>
          </a:p>
          <a:p>
            <a:pPr marL="0" indent="0">
              <a:buNone/>
            </a:pPr>
            <a:r>
              <a:rPr lang="ru-RU" dirty="0" smtClean="0"/>
              <a:t>                      та</a:t>
            </a:r>
          </a:p>
          <a:p>
            <a:pPr marL="0" indent="0">
              <a:buNone/>
            </a:pPr>
            <a:r>
              <a:rPr lang="uk-UA" dirty="0" smtClean="0"/>
              <a:t>  Гнатюк Людмила </a:t>
            </a:r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823" y="2708920"/>
            <a:ext cx="4605323" cy="3826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41" y="0"/>
            <a:ext cx="7675563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410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69" y="0"/>
            <a:ext cx="9525000" cy="6885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8755" y="404664"/>
            <a:ext cx="7355160" cy="2683430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>
                <a:solidFill>
                  <a:schemeClr val="bg1"/>
                </a:solidFill>
              </a:rPr>
              <a:t>1901 – 1905 рр. – навчався у початковій школі с. </a:t>
            </a:r>
            <a:r>
              <a:rPr lang="uk-UA" dirty="0" err="1" smtClean="0">
                <a:solidFill>
                  <a:schemeClr val="bg1"/>
                </a:solidFill>
              </a:rPr>
              <a:t>Чаплинка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224" y="2204864"/>
            <a:ext cx="3191383" cy="4153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44985"/>
            <a:ext cx="534604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00249"/>
            <a:ext cx="3240360" cy="495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0885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5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174" y="188640"/>
            <a:ext cx="4320801" cy="2262982"/>
          </a:xfrm>
        </p:spPr>
        <p:txBody>
          <a:bodyPr/>
          <a:lstStyle/>
          <a:p>
            <a:pPr marL="0" indent="0">
              <a:buNone/>
            </a:pPr>
            <a:r>
              <a:rPr lang="uk-UA" b="1" dirty="0" smtClean="0"/>
              <a:t>1909 р. – закінчив у м. Олешки училище і вступив до приватної гімназії</a:t>
            </a:r>
            <a:endParaRPr lang="ru-RU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84984"/>
            <a:ext cx="5831592" cy="331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276872"/>
            <a:ext cx="6304299" cy="3821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2399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0485" y="110912"/>
            <a:ext cx="10810574" cy="6750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36712"/>
            <a:ext cx="5832158" cy="4525963"/>
          </a:xfrm>
        </p:spPr>
        <p:txBody>
          <a:bodyPr/>
          <a:lstStyle/>
          <a:p>
            <a:pPr marL="0" indent="0">
              <a:buNone/>
            </a:pPr>
            <a:r>
              <a:rPr lang="uk-UA" b="1" dirty="0" smtClean="0"/>
              <a:t>1913 р. – екстерном закінчив                       гімназію</a:t>
            </a:r>
            <a:endParaRPr lang="ru-RU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737" y="2276872"/>
            <a:ext cx="6408712" cy="3995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238" y="1412776"/>
            <a:ext cx="4492348" cy="3429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31" y="3127412"/>
            <a:ext cx="4817412" cy="3190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1746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4876"/>
            <a:ext cx="5936794" cy="4464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950" y="2684354"/>
            <a:ext cx="5593037" cy="406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7627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288" y="-315416"/>
            <a:ext cx="10054480" cy="754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08520" y="404664"/>
            <a:ext cx="4896544" cy="4525963"/>
          </a:xfrm>
        </p:spPr>
        <p:txBody>
          <a:bodyPr/>
          <a:lstStyle/>
          <a:p>
            <a:pPr marL="0" indent="0">
              <a:buNone/>
            </a:pPr>
            <a:r>
              <a:rPr lang="uk-UA" b="1" dirty="0" smtClean="0">
                <a:solidFill>
                  <a:schemeClr val="bg1"/>
                </a:solidFill>
              </a:rPr>
              <a:t>1914 – вступив до Одеського університету, але не зміг його закінчити, бо почалася Перша світова війна 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785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5861645"/>
            <a:ext cx="5987008" cy="99635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dirty="0" smtClean="0"/>
              <a:t>1915 – 1917 рр. – Перебував на фронті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7644341" cy="573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3871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111"/>
            <a:ext cx="9291173" cy="687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7852" y="5445224"/>
            <a:ext cx="5247924" cy="3661867"/>
          </a:xfrm>
        </p:spPr>
        <p:txBody>
          <a:bodyPr/>
          <a:lstStyle/>
          <a:p>
            <a:pPr marL="0" indent="0">
              <a:buNone/>
            </a:pPr>
            <a:r>
              <a:rPr lang="uk-UA" b="1" dirty="0" smtClean="0">
                <a:solidFill>
                  <a:schemeClr val="bg1"/>
                </a:solidFill>
              </a:rPr>
              <a:t>1917 р. – повернувся до м. Олешки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86" y="685122"/>
            <a:ext cx="6723831" cy="4278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10023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252972"/>
            <a:ext cx="3604212" cy="53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7128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</TotalTime>
  <Words>97</Words>
  <Application>Microsoft Office PowerPoint</Application>
  <PresentationFormat>Экран (4:3)</PresentationFormat>
  <Paragraphs>12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Тема Office</vt:lpstr>
      <vt:lpstr>1_Тема Office</vt:lpstr>
      <vt:lpstr>Микола Гурович  Куліш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Микола                    Гурович  Куліш</dc:title>
  <dc:creator>Galina</dc:creator>
  <cp:lastModifiedBy>Galichka</cp:lastModifiedBy>
  <cp:revision>27</cp:revision>
  <dcterms:created xsi:type="dcterms:W3CDTF">2013-12-08T15:53:14Z</dcterms:created>
  <dcterms:modified xsi:type="dcterms:W3CDTF">2013-12-09T00:43:19Z</dcterms:modified>
</cp:coreProperties>
</file>