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57" r:id="rId6"/>
    <p:sldId id="262" r:id="rId7"/>
    <p:sldId id="263" r:id="rId8"/>
    <p:sldId id="258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90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941168"/>
            <a:ext cx="6400800" cy="1752600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05" y="-250808"/>
            <a:ext cx="5040560" cy="713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8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05" y="5119"/>
            <a:ext cx="5935350" cy="746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88700"/>
            <a:ext cx="6380325" cy="358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5203565" cy="389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794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72" y="0"/>
            <a:ext cx="9175372" cy="688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802" y="0"/>
            <a:ext cx="10333248" cy="68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7890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Валеріан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Петрович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Підмогильний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народився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2 лютого 1901 року в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селі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Чаплях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на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Катеринославщині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(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тепер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-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Дніпропетровська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обл.) в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селянській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родині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0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193" y="1"/>
            <a:ext cx="105761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29309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Освіта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В.Підмогильного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почалася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з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відвідин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церковно-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приходської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школи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 З 1910-го по 1918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рік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він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навчається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в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Катеринославському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реальному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училищі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539977" cy="329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53" y="1124744"/>
            <a:ext cx="4725224" cy="324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69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5" y="49128"/>
            <a:ext cx="8354660" cy="682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867" y="2276872"/>
            <a:ext cx="7953435" cy="42484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ln>
                  <a:solidFill>
                    <a:schemeClr val="bg1"/>
                  </a:solidFill>
                </a:ln>
              </a:rPr>
              <a:t>Перший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відомий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твір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Валеріана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Підмогильного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був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написаний 1917 року. 1919 року в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катеринославському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журналі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"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Січ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"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з'являються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його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"Гайдамаки" і "Ваня".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Письменник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захоплюється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вивченням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іноземних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мов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.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Пізніше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він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настільки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удосконалить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свої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знання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,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що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стане одним з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найталановитіших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перекладачів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зарубіжної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літератури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20-30-х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років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. Того ж 1919 року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Валеріан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Петрович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Підмогильний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вступає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на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математичний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факультет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Катеринославського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університету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, але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матеріальна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скрута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змушує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його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облишити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навчання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і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йти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працювати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в школу.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Вчителює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спочатку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в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Катеринославі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та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Павлограді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,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потім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у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Ворзелі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,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неподалік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</a:rPr>
              <a:t>Києва</a:t>
            </a:r>
            <a:r>
              <a:rPr lang="ru-RU" b="1" dirty="0">
                <a:ln>
                  <a:solidFill>
                    <a:schemeClr val="bg1"/>
                  </a:solidFill>
                </a:ln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1281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4205" y="377280"/>
            <a:ext cx="3878704" cy="64807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1920 року </a:t>
            </a:r>
            <a:r>
              <a:rPr lang="ru-RU" b="1" dirty="0" err="1"/>
              <a:t>виходить</a:t>
            </a:r>
            <a:r>
              <a:rPr lang="ru-RU" b="1" dirty="0"/>
              <a:t> </a:t>
            </a:r>
            <a:r>
              <a:rPr lang="ru-RU" b="1" dirty="0" err="1"/>
              <a:t>збірка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оповідань</a:t>
            </a:r>
            <a:r>
              <a:rPr lang="ru-RU" b="1" dirty="0"/>
              <a:t> "Твори" том 1, до </a:t>
            </a:r>
            <a:r>
              <a:rPr lang="ru-RU" b="1" dirty="0" err="1"/>
              <a:t>якої</a:t>
            </a:r>
            <a:r>
              <a:rPr lang="ru-RU" b="1" dirty="0"/>
              <a:t> </a:t>
            </a:r>
            <a:r>
              <a:rPr lang="ru-RU" b="1" dirty="0" err="1"/>
              <a:t>ввійшли</a:t>
            </a:r>
            <a:r>
              <a:rPr lang="ru-RU" b="1" dirty="0"/>
              <a:t> </a:t>
            </a:r>
            <a:r>
              <a:rPr lang="ru-RU" b="1" dirty="0" err="1"/>
              <a:t>оповідання</a:t>
            </a:r>
            <a:r>
              <a:rPr lang="ru-RU" b="1" dirty="0"/>
              <a:t> "</a:t>
            </a:r>
            <a:r>
              <a:rPr lang="ru-RU" b="1" dirty="0" err="1"/>
              <a:t>Старець</a:t>
            </a:r>
            <a:r>
              <a:rPr lang="ru-RU" b="1" dirty="0"/>
              <a:t>", "Ваня", "</a:t>
            </a:r>
            <a:r>
              <a:rPr lang="ru-RU" b="1" dirty="0" err="1"/>
              <a:t>Важке</a:t>
            </a:r>
            <a:r>
              <a:rPr lang="ru-RU" b="1" dirty="0"/>
              <a:t> </a:t>
            </a:r>
            <a:r>
              <a:rPr lang="ru-RU" b="1" dirty="0" err="1"/>
              <a:t>питання</a:t>
            </a:r>
            <a:r>
              <a:rPr lang="ru-RU" b="1" dirty="0"/>
              <a:t>", "Пророк", "</a:t>
            </a:r>
            <a:r>
              <a:rPr lang="ru-RU" b="1" dirty="0" err="1"/>
              <a:t>Добрий</a:t>
            </a:r>
            <a:r>
              <a:rPr lang="ru-RU" b="1" dirty="0"/>
              <a:t> бог", "Гайдамаки", "На </a:t>
            </a:r>
            <a:r>
              <a:rPr lang="ru-RU" b="1" dirty="0" err="1"/>
              <a:t>селі</a:t>
            </a:r>
            <a:r>
              <a:rPr lang="ru-RU" b="1" dirty="0"/>
              <a:t>", "На </a:t>
            </a:r>
            <a:r>
              <a:rPr lang="ru-RU" b="1" dirty="0" err="1"/>
              <a:t>іменинах</a:t>
            </a:r>
            <a:r>
              <a:rPr lang="ru-RU" b="1" dirty="0"/>
              <a:t>", "</a:t>
            </a:r>
            <a:r>
              <a:rPr lang="ru-RU" b="1" dirty="0" err="1"/>
              <a:t>Дід</a:t>
            </a:r>
            <a:r>
              <a:rPr lang="ru-RU" b="1" dirty="0"/>
              <a:t> </a:t>
            </a:r>
            <a:r>
              <a:rPr lang="ru-RU" b="1" dirty="0" err="1"/>
              <a:t>Яким</a:t>
            </a:r>
            <a:r>
              <a:rPr lang="ru-RU" b="1" dirty="0"/>
              <a:t>", </a:t>
            </a:r>
            <a:r>
              <a:rPr lang="ru-RU" b="1" dirty="0" err="1"/>
              <a:t>написані</a:t>
            </a:r>
            <a:r>
              <a:rPr lang="ru-RU" b="1" dirty="0"/>
              <a:t> в 1917-1919 роках, </a:t>
            </a:r>
            <a:r>
              <a:rPr lang="ru-RU" b="1" dirty="0" err="1"/>
              <a:t>переважно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час </a:t>
            </a:r>
            <a:r>
              <a:rPr lang="ru-RU" b="1" dirty="0" err="1"/>
              <a:t>навчання</a:t>
            </a:r>
            <a:r>
              <a:rPr lang="ru-RU" b="1" dirty="0"/>
              <a:t> в реальному </a:t>
            </a:r>
            <a:r>
              <a:rPr lang="ru-RU" b="1" dirty="0" err="1"/>
              <a:t>училищі</a:t>
            </a:r>
            <a:r>
              <a:rPr lang="ru-RU" b="1" dirty="0"/>
              <a:t>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687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355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864" y="260648"/>
            <a:ext cx="3241124" cy="591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6564860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25" y="1"/>
            <a:ext cx="7012947" cy="35730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ln>
                  <a:solidFill>
                    <a:schemeClr val="tx1"/>
                  </a:solidFill>
                </a:ln>
              </a:rPr>
              <a:t>1921 року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письменник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одружується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з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донькою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ворзелівського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священика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Катрею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Червінською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.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Тоді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ж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створює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цикл "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Повстанці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".                                                                                                                                                 1922 року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Валеріан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разом з дружиною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перебирається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до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Києва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, де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мешкає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в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будинку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недалеко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від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Сінного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базару, на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розі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Великої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 smtClean="0">
                <a:ln>
                  <a:solidFill>
                    <a:schemeClr val="tx1"/>
                  </a:solidFill>
                </a:ln>
              </a:rPr>
              <a:t>Житомирської</a:t>
            </a:r>
            <a:endParaRPr lang="ru-RU" b="1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845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65"/>
            <a:ext cx="4751046" cy="686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404664"/>
            <a:ext cx="2678734" cy="663859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Валеріан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Підмогильний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працює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також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у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редакції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журналу "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Життя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й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революція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",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який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почав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виходити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з 1925 року. В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період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з 1921 по 1930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рік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в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часописах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і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колективних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збірках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друкуються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його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твори: "Собака", "В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епідемічному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бараці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", "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Військовий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літун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", "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Історія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пані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Ївги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",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окремими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виданнями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-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повість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"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Третя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революція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" (1924, 1925),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оповідання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"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Син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" (1925, 1930). 1924 року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окремим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виданням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виходить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збірка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"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Військовий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</a:rPr>
              <a:t>літун</a:t>
            </a:r>
            <a:r>
              <a:rPr lang="ru-RU" b="1" dirty="0">
                <a:ln>
                  <a:solidFill>
                    <a:schemeClr val="tx1"/>
                  </a:solidFill>
                </a:ln>
              </a:rPr>
              <a:t>".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398" y="14634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84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25" y="3175"/>
            <a:ext cx="95710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893" y="404664"/>
            <a:ext cx="3462240" cy="468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9" y="240829"/>
            <a:ext cx="3416519" cy="501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174" y="2750112"/>
            <a:ext cx="5680240" cy="416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13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762" y="22385"/>
            <a:ext cx="10629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8652" y="177775"/>
            <a:ext cx="4775348" cy="666936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У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квітні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1929 року ОДПУ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організувало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процеси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над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українськими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націоналістами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,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спрямовані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проти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невеликих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груп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української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інтелігенції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Протягом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того ж року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відбулися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публічні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процеси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над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українськими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академіками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 У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липні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було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заарештовано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5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тисяч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людей у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справі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вигаданої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підпільної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організації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"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Спілка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визволення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України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" (СВУ)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385"/>
            <a:ext cx="4441676" cy="447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11" y="3558058"/>
            <a:ext cx="4678399" cy="329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910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369</Words>
  <Application>Microsoft Office PowerPoint</Application>
  <PresentationFormat>Экран (4:3)</PresentationFormat>
  <Paragraphs>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Galina</dc:creator>
  <cp:lastModifiedBy>Galichka</cp:lastModifiedBy>
  <cp:revision>7</cp:revision>
  <dcterms:created xsi:type="dcterms:W3CDTF">2013-11-27T20:00:17Z</dcterms:created>
  <dcterms:modified xsi:type="dcterms:W3CDTF">2013-11-27T22:27:18Z</dcterms:modified>
</cp:coreProperties>
</file>