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1164-8D4C-49B8-A0B3-91457E9F78A3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09D54-38B5-4BCB-97EF-4331972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108" y="260648"/>
            <a:ext cx="7772400" cy="1470025"/>
          </a:xfrm>
        </p:spPr>
        <p:txBody>
          <a:bodyPr/>
          <a:lstStyle/>
          <a:p>
            <a:r>
              <a:rPr lang="ru-RU" b="1" dirty="0" smtClean="0"/>
              <a:t>ТАРАС ШЕВЧЕНКО-ХУДОЖНИК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445224"/>
            <a:ext cx="4168552" cy="1522784"/>
          </a:xfrm>
        </p:spPr>
        <p:txBody>
          <a:bodyPr>
            <a:normAutofit/>
          </a:bodyPr>
          <a:lstStyle/>
          <a:p>
            <a:pPr algn="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</a:t>
            </a:r>
          </a:p>
          <a:p>
            <a:pPr algn="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чениця 6-Б класу</a:t>
            </a:r>
          </a:p>
          <a:p>
            <a:pPr algn="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Ликова Юлія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Юля\Desktop\shevc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852936"/>
            <a:ext cx="5112568" cy="3273227"/>
          </a:xfrm>
          <a:solidFill>
            <a:schemeClr val="bg2">
              <a:lumMod val="5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розглянутих</a:t>
            </a:r>
            <a:r>
              <a:rPr lang="ru-RU" dirty="0"/>
              <a:t> </a:t>
            </a:r>
            <a:r>
              <a:rPr lang="ru-RU" dirty="0" err="1"/>
              <a:t>автопортретів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грань образу художника, </a:t>
            </a:r>
            <a:r>
              <a:rPr lang="ru-RU" dirty="0" err="1"/>
              <a:t>передає</a:t>
            </a:r>
            <a:r>
              <a:rPr lang="ru-RU" dirty="0"/>
              <a:t>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душевний</a:t>
            </a:r>
            <a:r>
              <a:rPr lang="ru-RU" dirty="0"/>
              <a:t> стан, то </a:t>
            </a:r>
            <a:r>
              <a:rPr lang="ru-RU" dirty="0" err="1"/>
              <a:t>останній</a:t>
            </a:r>
            <a:r>
              <a:rPr lang="ru-RU" dirty="0"/>
              <a:t>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автопортретів</a:t>
            </a:r>
            <a:r>
              <a:rPr lang="ru-RU" dirty="0"/>
              <a:t> — у </a:t>
            </a:r>
            <a:r>
              <a:rPr lang="ru-RU" dirty="0" err="1"/>
              <a:t>шапці</a:t>
            </a:r>
            <a:r>
              <a:rPr lang="ru-RU" dirty="0"/>
              <a:t> й </a:t>
            </a:r>
            <a:r>
              <a:rPr lang="ru-RU" dirty="0" err="1"/>
              <a:t>кожусі</a:t>
            </a:r>
            <a:r>
              <a:rPr lang="ru-RU" dirty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пізніше</a:t>
            </a:r>
            <a:r>
              <a:rPr lang="ru-RU" dirty="0"/>
              <a:t> 4 </a:t>
            </a:r>
            <a:r>
              <a:rPr lang="ru-RU" dirty="0" err="1"/>
              <a:t>грудня</a:t>
            </a:r>
            <a:r>
              <a:rPr lang="ru-RU" dirty="0"/>
              <a:t> 1860 за </a:t>
            </a:r>
            <a:r>
              <a:rPr lang="ru-RU" dirty="0" err="1"/>
              <a:t>фотографією</a:t>
            </a:r>
            <a:r>
              <a:rPr lang="ru-RU" dirty="0"/>
              <a:t> А. </a:t>
            </a:r>
            <a:r>
              <a:rPr lang="ru-RU" dirty="0" err="1" smtClean="0"/>
              <a:t>Деньєра</a:t>
            </a:r>
            <a:r>
              <a:rPr lang="ru-RU" dirty="0" smtClean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узагальнений</a:t>
            </a:r>
            <a:r>
              <a:rPr lang="ru-RU" dirty="0"/>
              <a:t> образ </a:t>
            </a:r>
            <a:r>
              <a:rPr lang="ru-RU" dirty="0" err="1"/>
              <a:t>портретованого</a:t>
            </a:r>
            <a:r>
              <a:rPr lang="ru-RU" dirty="0"/>
              <a:t>.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 і </a:t>
            </a:r>
            <a:r>
              <a:rPr lang="ru-RU" dirty="0" err="1"/>
              <a:t>цілісністю</a:t>
            </a:r>
            <a:r>
              <a:rPr lang="ru-RU" dirty="0"/>
              <a:t> характеристики. </a:t>
            </a:r>
            <a:r>
              <a:rPr lang="ru-RU" dirty="0" err="1"/>
              <a:t>Недаремно</a:t>
            </a:r>
            <a:r>
              <a:rPr lang="ru-RU" dirty="0"/>
              <a:t> </a:t>
            </a:r>
            <a:r>
              <a:rPr lang="ru-RU" dirty="0" err="1"/>
              <a:t>сучасники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(К. Юнге та </a:t>
            </a:r>
            <a:r>
              <a:rPr lang="ru-RU" dirty="0" err="1"/>
              <a:t>інші</a:t>
            </a:r>
            <a:r>
              <a:rPr lang="ru-RU" dirty="0"/>
              <a:t>)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найвдалішим</a:t>
            </a:r>
            <a:r>
              <a:rPr lang="ru-RU" dirty="0"/>
              <a:t> і </a:t>
            </a:r>
            <a:r>
              <a:rPr lang="ru-RU" dirty="0" err="1"/>
              <a:t>найбільш</a:t>
            </a:r>
            <a:r>
              <a:rPr lang="ru-RU" dirty="0"/>
              <a:t> схожим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прижиттєвих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Юля\Desktop\Shevchenko_avtoportret_1860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600400" cy="45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389659"/>
            <a:ext cx="5076056" cy="34716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фотографією</a:t>
            </a:r>
            <a:r>
              <a:rPr lang="ru-RU" dirty="0"/>
              <a:t>, яку </a:t>
            </a:r>
            <a:r>
              <a:rPr lang="ru-RU" dirty="0" err="1"/>
              <a:t>зробив</a:t>
            </a:r>
            <a:r>
              <a:rPr lang="ru-RU" dirty="0"/>
              <a:t> 1859 у </a:t>
            </a:r>
            <a:r>
              <a:rPr lang="ru-RU" dirty="0" err="1"/>
              <a:t>Києві</a:t>
            </a:r>
            <a:r>
              <a:rPr lang="ru-RU" dirty="0"/>
              <a:t> І. </a:t>
            </a:r>
            <a:r>
              <a:rPr lang="ru-RU" dirty="0" err="1"/>
              <a:t>Гудовський</a:t>
            </a:r>
            <a:r>
              <a:rPr lang="ru-RU" dirty="0"/>
              <a:t>, 1860 </a:t>
            </a:r>
            <a:r>
              <a:rPr lang="ru-RU" dirty="0" err="1"/>
              <a:t>виконано</a:t>
            </a:r>
            <a:r>
              <a:rPr lang="ru-RU" dirty="0"/>
              <a:t> автопортрет у </a:t>
            </a:r>
            <a:r>
              <a:rPr lang="ru-RU" dirty="0" err="1"/>
              <a:t>світлому</a:t>
            </a:r>
            <a:r>
              <a:rPr lang="ru-RU" dirty="0"/>
              <a:t> </a:t>
            </a:r>
            <a:r>
              <a:rPr lang="ru-RU" dirty="0" err="1" smtClean="0"/>
              <a:t>костюмі</a:t>
            </a:r>
            <a:r>
              <a:rPr lang="en-US" dirty="0"/>
              <a:t>.</a:t>
            </a:r>
            <a:r>
              <a:rPr lang="ru-RU" dirty="0" smtClean="0"/>
              <a:t> Тут </a:t>
            </a:r>
            <a:r>
              <a:rPr lang="ru-RU" dirty="0"/>
              <a:t>на </a:t>
            </a:r>
            <a:r>
              <a:rPr lang="ru-RU" dirty="0" err="1"/>
              <a:t>обличчі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тяжкої</a:t>
            </a:r>
            <a:r>
              <a:rPr lang="ru-RU" dirty="0"/>
              <a:t> недуги, яка </a:t>
            </a:r>
            <a:r>
              <a:rPr lang="ru-RU" dirty="0" err="1"/>
              <a:t>підточувала</a:t>
            </a:r>
            <a:r>
              <a:rPr lang="ru-RU" dirty="0"/>
              <a:t> і без того </a:t>
            </a:r>
            <a:r>
              <a:rPr lang="ru-RU" dirty="0" err="1"/>
              <a:t>надламане</a:t>
            </a:r>
            <a:r>
              <a:rPr lang="ru-RU" dirty="0"/>
              <a:t> </a:t>
            </a:r>
            <a:r>
              <a:rPr lang="ru-RU" dirty="0" err="1"/>
              <a:t>засланням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творі</a:t>
            </a:r>
            <a:r>
              <a:rPr lang="ru-RU" dirty="0"/>
              <a:t> </a:t>
            </a:r>
            <a:r>
              <a:rPr lang="ru-RU" dirty="0" err="1"/>
              <a:t>відбився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пригнічений</a:t>
            </a:r>
            <a:r>
              <a:rPr lang="ru-RU" dirty="0"/>
              <a:t> стан </a:t>
            </a:r>
            <a:r>
              <a:rPr lang="ru-RU" dirty="0" err="1"/>
              <a:t>Шевченка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в Петербург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 </a:t>
            </a:r>
            <a:r>
              <a:rPr lang="ru-RU" dirty="0" err="1" smtClean="0"/>
              <a:t>Україні</a:t>
            </a:r>
            <a:r>
              <a:rPr lang="en-US" dirty="0" smtClean="0"/>
              <a:t> </a:t>
            </a:r>
            <a:r>
              <a:rPr lang="ru-RU" dirty="0" err="1" smtClean="0"/>
              <a:t>влітку</a:t>
            </a:r>
            <a:r>
              <a:rPr lang="ru-RU" dirty="0"/>
              <a:t> 1859 року.</a:t>
            </a:r>
          </a:p>
        </p:txBody>
      </p:sp>
      <p:pic>
        <p:nvPicPr>
          <p:cNvPr id="5122" name="Picture 2" descr="C:\Users\Юля\Desktop\Shevchenko_avtoportret_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3528392" cy="42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99" y="4437112"/>
            <a:ext cx="8435280" cy="2171725"/>
          </a:xfr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Тарас Григорович Шевченко </a:t>
            </a:r>
            <a:r>
              <a:rPr lang="ru-RU" dirty="0" err="1"/>
              <a:t>народився</a:t>
            </a:r>
            <a:r>
              <a:rPr lang="ru-RU" dirty="0"/>
              <a:t> 25 лютого (9 </a:t>
            </a:r>
            <a:r>
              <a:rPr lang="ru-RU" dirty="0" err="1"/>
              <a:t>березня</a:t>
            </a:r>
            <a:r>
              <a:rPr lang="ru-RU" dirty="0"/>
              <a:t> за н. ст.) 1814р. в с. </a:t>
            </a:r>
            <a:r>
              <a:rPr lang="ru-RU" dirty="0" err="1"/>
              <a:t>Моринці</a:t>
            </a:r>
            <a:r>
              <a:rPr lang="ru-RU" dirty="0"/>
              <a:t> </a:t>
            </a:r>
            <a:r>
              <a:rPr lang="ru-RU" dirty="0" err="1"/>
              <a:t>Звенигородського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. Тарас Шевченко як художник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найпочесніших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образотворчому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прекрасно </a:t>
            </a: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Юля\Desktop\1299659186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41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166" y="3573016"/>
            <a:ext cx="8363272" cy="2448272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Талант художника </a:t>
            </a:r>
            <a:r>
              <a:rPr lang="ru-RU" dirty="0" err="1"/>
              <a:t>проявився</a:t>
            </a:r>
            <a:r>
              <a:rPr lang="ru-RU" dirty="0"/>
              <a:t> в Тараса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талант </a:t>
            </a:r>
            <a:r>
              <a:rPr lang="ru-RU" dirty="0" err="1"/>
              <a:t>поета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припадають</a:t>
            </a:r>
            <a:r>
              <a:rPr lang="ru-RU" dirty="0"/>
              <a:t> на 1836–1837 роки, то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дійшов</a:t>
            </a:r>
            <a:r>
              <a:rPr lang="ru-RU" dirty="0"/>
              <a:t> до нас і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“</a:t>
            </a:r>
            <a:r>
              <a:rPr lang="ru-RU" dirty="0" err="1"/>
              <a:t>Погруддя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” </a:t>
            </a:r>
            <a:r>
              <a:rPr lang="ru-RU" dirty="0" err="1"/>
              <a:t>або</a:t>
            </a:r>
            <a:r>
              <a:rPr lang="ru-RU" dirty="0"/>
              <a:t> “</a:t>
            </a:r>
            <a:r>
              <a:rPr lang="ru-RU" dirty="0" err="1"/>
              <a:t>Жіноча</a:t>
            </a:r>
            <a:r>
              <a:rPr lang="ru-RU" dirty="0"/>
              <a:t> </a:t>
            </a:r>
            <a:r>
              <a:rPr lang="ru-RU" dirty="0" err="1"/>
              <a:t>голівка</a:t>
            </a:r>
            <a:r>
              <a:rPr lang="ru-RU" dirty="0"/>
              <a:t>”, </a:t>
            </a:r>
            <a:r>
              <a:rPr lang="ru-RU" dirty="0" err="1"/>
              <a:t>датований</a:t>
            </a:r>
            <a:r>
              <a:rPr lang="ru-RU" dirty="0"/>
              <a:t> самим автором </a:t>
            </a:r>
            <a:r>
              <a:rPr lang="ru-RU" dirty="0" err="1"/>
              <a:t>ще</a:t>
            </a:r>
            <a:r>
              <a:rPr lang="ru-RU" dirty="0"/>
              <a:t> 1830 роком.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юнацької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розпочалась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видатного</a:t>
            </a:r>
            <a:r>
              <a:rPr lang="ru-RU" dirty="0"/>
              <a:t> художника.</a:t>
            </a:r>
          </a:p>
        </p:txBody>
      </p:sp>
      <p:pic>
        <p:nvPicPr>
          <p:cNvPr id="3074" name="Picture 2" descr="C:\Users\Юля\Desktop\odalys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95" y="70410"/>
            <a:ext cx="4279454" cy="33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я\Desktop\son-babusi-i-onuchk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" y="70410"/>
            <a:ext cx="4269394" cy="33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3495" y="30596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ОДАЛІСКА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05966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СОН БАБУСІ ТА ОНУКИ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194" y="4165104"/>
            <a:ext cx="7560840" cy="2360240"/>
          </a:xfrm>
          <a:solidFill>
            <a:schemeClr val="bg2">
              <a:lumMod val="9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Нестача</a:t>
            </a:r>
            <a:r>
              <a:rPr lang="ru-RU" dirty="0"/>
              <a:t> денного часу і </a:t>
            </a:r>
            <a:r>
              <a:rPr lang="ru-RU" dirty="0" err="1"/>
              <a:t>заклопотаність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 стати </a:t>
            </a:r>
            <a:r>
              <a:rPr lang="ru-RU" dirty="0" err="1"/>
              <a:t>справжнім</a:t>
            </a:r>
            <a:r>
              <a:rPr lang="ru-RU" dirty="0"/>
              <a:t> художником </a:t>
            </a:r>
            <a:r>
              <a:rPr lang="ru-RU" dirty="0" err="1"/>
              <a:t>змушували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в </a:t>
            </a:r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в </a:t>
            </a:r>
            <a:r>
              <a:rPr lang="ru-RU" dirty="0" err="1"/>
              <a:t>Літній</a:t>
            </a:r>
            <a:r>
              <a:rPr lang="ru-RU" dirty="0"/>
              <a:t> сад і </a:t>
            </a:r>
            <a:r>
              <a:rPr lang="ru-RU" dirty="0" err="1"/>
              <a:t>змальовувати</a:t>
            </a:r>
            <a:r>
              <a:rPr lang="ru-RU" dirty="0"/>
              <a:t> </a:t>
            </a:r>
            <a:r>
              <a:rPr lang="ru-RU" dirty="0" err="1"/>
              <a:t>статуї</a:t>
            </a:r>
            <a:r>
              <a:rPr lang="ru-RU" dirty="0"/>
              <a:t>. Тут </a:t>
            </a:r>
            <a:r>
              <a:rPr lang="ru-RU" dirty="0" err="1"/>
              <a:t>відбулась</a:t>
            </a:r>
            <a:r>
              <a:rPr lang="ru-RU" dirty="0"/>
              <a:t> перша </a:t>
            </a:r>
            <a:r>
              <a:rPr lang="ru-RU" dirty="0" err="1"/>
              <a:t>зустріч</a:t>
            </a:r>
            <a:r>
              <a:rPr lang="ru-RU" dirty="0"/>
              <a:t> Тараса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земляком художником І. </a:t>
            </a:r>
            <a:r>
              <a:rPr lang="ru-RU" dirty="0" err="1"/>
              <a:t>Сошенком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зацікавився</a:t>
            </a:r>
            <a:r>
              <a:rPr lang="ru-RU" dirty="0"/>
              <a:t> </a:t>
            </a:r>
            <a:r>
              <a:rPr lang="ru-RU" dirty="0" err="1"/>
              <a:t>обдарованим</a:t>
            </a:r>
            <a:r>
              <a:rPr lang="ru-RU" dirty="0"/>
              <a:t> юнаком і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. </a:t>
            </a:r>
            <a:r>
              <a:rPr lang="ru-RU" dirty="0" err="1"/>
              <a:t>І.Сошенко</a:t>
            </a:r>
            <a:r>
              <a:rPr lang="ru-RU" dirty="0"/>
              <a:t> давав </a:t>
            </a:r>
            <a:r>
              <a:rPr lang="ru-RU" dirty="0" err="1"/>
              <a:t>поради</a:t>
            </a:r>
            <a:r>
              <a:rPr lang="ru-RU" dirty="0"/>
              <a:t> і </a:t>
            </a:r>
            <a:r>
              <a:rPr lang="ru-RU" dirty="0" err="1"/>
              <a:t>консультації</a:t>
            </a:r>
            <a:r>
              <a:rPr lang="ru-RU" dirty="0"/>
              <a:t> художнику-</a:t>
            </a:r>
            <a:r>
              <a:rPr lang="ru-RU" dirty="0" err="1"/>
              <a:t>початківцю</a:t>
            </a:r>
            <a:r>
              <a:rPr lang="ru-RU" dirty="0"/>
              <a:t>, </a:t>
            </a:r>
            <a:r>
              <a:rPr lang="ru-RU" dirty="0" err="1"/>
              <a:t>знайомив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видатними</a:t>
            </a:r>
            <a:r>
              <a:rPr lang="ru-RU" dirty="0"/>
              <a:t> </a:t>
            </a:r>
            <a:r>
              <a:rPr lang="ru-RU" dirty="0" err="1"/>
              <a:t>діячами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і </a:t>
            </a:r>
            <a:r>
              <a:rPr lang="ru-RU" dirty="0" err="1"/>
              <a:t>української</a:t>
            </a:r>
            <a:r>
              <a:rPr lang="ru-RU" dirty="0"/>
              <a:t> культур (Карлом </a:t>
            </a:r>
            <a:r>
              <a:rPr lang="ru-RU" dirty="0" err="1"/>
              <a:t>Брюлловим</a:t>
            </a:r>
            <a:r>
              <a:rPr lang="ru-RU" dirty="0"/>
              <a:t>, Василем Григоровичем, </a:t>
            </a:r>
            <a:r>
              <a:rPr lang="ru-RU" dirty="0" err="1"/>
              <a:t>Олексієм</a:t>
            </a:r>
            <a:r>
              <a:rPr lang="ru-RU" dirty="0"/>
              <a:t> </a:t>
            </a:r>
            <a:r>
              <a:rPr lang="ru-RU" dirty="0" err="1"/>
              <a:t>Венеціановим</a:t>
            </a:r>
            <a:r>
              <a:rPr lang="ru-RU" dirty="0"/>
              <a:t>, Василем </a:t>
            </a:r>
            <a:r>
              <a:rPr lang="ru-RU" dirty="0" err="1"/>
              <a:t>Жуковським</a:t>
            </a:r>
            <a:r>
              <a:rPr lang="ru-RU" dirty="0"/>
              <a:t>, </a:t>
            </a:r>
            <a:r>
              <a:rPr lang="ru-RU" dirty="0" err="1"/>
              <a:t>Євгеном</a:t>
            </a:r>
            <a:r>
              <a:rPr lang="ru-RU" dirty="0"/>
              <a:t> </a:t>
            </a:r>
            <a:r>
              <a:rPr lang="ru-RU" dirty="0" err="1"/>
              <a:t>Гребінкою</a:t>
            </a:r>
            <a:r>
              <a:rPr lang="ru-RU" dirty="0"/>
              <a:t>), </a:t>
            </a:r>
            <a:r>
              <a:rPr lang="ru-RU" dirty="0" err="1"/>
              <a:t>спільними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талановитого</a:t>
            </a:r>
            <a:r>
              <a:rPr lang="ru-RU" dirty="0"/>
              <a:t> </a:t>
            </a:r>
            <a:r>
              <a:rPr lang="ru-RU" dirty="0" err="1"/>
              <a:t>кріпака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викуплено</a:t>
            </a:r>
            <a:r>
              <a:rPr lang="ru-RU" dirty="0"/>
              <a:t> з </a:t>
            </a:r>
            <a:r>
              <a:rPr lang="ru-RU" dirty="0" err="1"/>
              <a:t>кріпацтва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Юля\Desktop\tsyganka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390"/>
            <a:ext cx="2987824" cy="39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ля\Desktop\mariy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56" y="198839"/>
            <a:ext cx="2901685" cy="38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091" y="3437686"/>
            <a:ext cx="283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ЦИГАНКА-ВОРОЖК</a:t>
            </a:r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022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МАРІЯ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429000"/>
            <a:ext cx="6048672" cy="3147914"/>
          </a:xfrm>
          <a:solidFill>
            <a:schemeClr val="accent2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Звільнення</a:t>
            </a:r>
            <a:r>
              <a:rPr lang="ru-RU" dirty="0"/>
              <a:t> дало право </a:t>
            </a:r>
            <a:r>
              <a:rPr lang="ru-RU" dirty="0" err="1"/>
              <a:t>Шевченку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до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став одним з </a:t>
            </a:r>
            <a:r>
              <a:rPr lang="ru-RU" dirty="0" err="1"/>
              <a:t>найулюбленіших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Брюллова. Тарас переходить з </a:t>
            </a:r>
            <a:r>
              <a:rPr lang="ru-RU" dirty="0" err="1"/>
              <a:t>класу</a:t>
            </a:r>
            <a:r>
              <a:rPr lang="ru-RU" dirty="0"/>
              <a:t> в </a:t>
            </a:r>
            <a:r>
              <a:rPr lang="ru-RU" dirty="0" err="1"/>
              <a:t>клас</a:t>
            </a:r>
            <a:r>
              <a:rPr lang="ru-RU" dirty="0"/>
              <a:t> в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У </a:t>
            </a:r>
            <a:r>
              <a:rPr lang="ru-RU" dirty="0" err="1"/>
              <a:t>малярстві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помітніші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. За час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нагороджують</a:t>
            </a:r>
            <a:r>
              <a:rPr lang="ru-RU" dirty="0"/>
              <a:t> </a:t>
            </a:r>
            <a:r>
              <a:rPr lang="ru-RU" dirty="0" err="1"/>
              <a:t>срібною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золотою медалями за </a:t>
            </a:r>
            <a:r>
              <a:rPr lang="ru-RU" dirty="0" err="1"/>
              <a:t>малюнки</a:t>
            </a:r>
            <a:r>
              <a:rPr lang="ru-RU" dirty="0"/>
              <a:t> з </a:t>
            </a:r>
            <a:r>
              <a:rPr lang="ru-RU" dirty="0" err="1"/>
              <a:t>натури</a:t>
            </a:r>
            <a:r>
              <a:rPr lang="ru-RU" dirty="0"/>
              <a:t> і </a:t>
            </a:r>
            <a:r>
              <a:rPr lang="ru-RU" dirty="0" err="1"/>
              <a:t>живописні</a:t>
            </a:r>
            <a:r>
              <a:rPr lang="ru-RU" dirty="0"/>
              <a:t> твори. Тарас Шевченко </a:t>
            </a:r>
            <a:r>
              <a:rPr lang="ru-RU" dirty="0" err="1"/>
              <a:t>мріяв</a:t>
            </a:r>
            <a:r>
              <a:rPr lang="ru-RU" dirty="0"/>
              <a:t> </a:t>
            </a:r>
            <a:r>
              <a:rPr lang="ru-RU" dirty="0" err="1"/>
              <a:t>поїхати</a:t>
            </a:r>
            <a:r>
              <a:rPr lang="ru-RU" dirty="0"/>
              <a:t> в </a:t>
            </a:r>
            <a:r>
              <a:rPr lang="ru-RU" dirty="0" err="1"/>
              <a:t>казкову</a:t>
            </a:r>
            <a:r>
              <a:rPr lang="ru-RU" dirty="0"/>
              <a:t> </a:t>
            </a:r>
            <a:r>
              <a:rPr lang="ru-RU" dirty="0" err="1"/>
              <a:t>Італію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познайомитися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шедеврами </a:t>
            </a:r>
            <a:r>
              <a:rPr lang="ru-RU" dirty="0" err="1"/>
              <a:t>малярства</a:t>
            </a:r>
            <a:r>
              <a:rPr lang="ru-RU" dirty="0"/>
              <a:t>, </a:t>
            </a:r>
            <a:r>
              <a:rPr lang="ru-RU" dirty="0" err="1"/>
              <a:t>скульптури</a:t>
            </a:r>
            <a:r>
              <a:rPr lang="ru-RU" dirty="0"/>
              <a:t> і </a:t>
            </a:r>
            <a:r>
              <a:rPr lang="ru-RU" dirty="0" err="1"/>
              <a:t>архітектури</a:t>
            </a:r>
            <a:r>
              <a:rPr lang="ru-RU" dirty="0"/>
              <a:t>. Та </a:t>
            </a:r>
            <a:r>
              <a:rPr lang="ru-RU" dirty="0" err="1"/>
              <a:t>академія</a:t>
            </a:r>
            <a:r>
              <a:rPr lang="ru-RU" dirty="0"/>
              <a:t> послала </a:t>
            </a:r>
            <a:r>
              <a:rPr lang="ru-RU" dirty="0" err="1"/>
              <a:t>іншого</a:t>
            </a:r>
            <a:r>
              <a:rPr lang="ru-RU" dirty="0"/>
              <a:t>, а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 у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звісно</a:t>
            </a:r>
            <a:r>
              <a:rPr lang="ru-RU" dirty="0"/>
              <a:t>, не </a:t>
            </a:r>
            <a:r>
              <a:rPr lang="ru-RU" dirty="0" err="1"/>
              <a:t>було</a:t>
            </a:r>
            <a:r>
              <a:rPr lang="ru-RU" dirty="0"/>
              <a:t>. Друга </a:t>
            </a:r>
            <a:r>
              <a:rPr lang="ru-RU" dirty="0" err="1"/>
              <a:t>заповітна</a:t>
            </a:r>
            <a:r>
              <a:rPr lang="ru-RU" dirty="0"/>
              <a:t> </a:t>
            </a:r>
            <a:r>
              <a:rPr lang="ru-RU" dirty="0" err="1"/>
              <a:t>мрія</a:t>
            </a:r>
            <a:r>
              <a:rPr lang="ru-RU" dirty="0"/>
              <a:t> – </a:t>
            </a:r>
            <a:r>
              <a:rPr lang="ru-RU" dirty="0" err="1"/>
              <a:t>повернутись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.</a:t>
            </a:r>
          </a:p>
        </p:txBody>
      </p:sp>
      <p:pic>
        <p:nvPicPr>
          <p:cNvPr id="5122" name="Picture 2" descr="C:\Users\Юля\Desktop\perervane_pobachenny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165"/>
            <a:ext cx="2562256" cy="31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я\Desktop\zhinka_v_lizhk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0300"/>
            <a:ext cx="2562256" cy="3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ля\Desktop\znaha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4337"/>
            <a:ext cx="2556600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938" y="35103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ЖІНКА В ЛІЖКУ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419" y="2679952"/>
            <a:ext cx="292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ПЕРЕРВАНЕ ПОБАЧЕННЯ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5185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ЗНАХАР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78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2656"/>
            <a:ext cx="5904656" cy="288032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Треба </a:t>
            </a:r>
            <a:r>
              <a:rPr lang="ru-RU" dirty="0" err="1"/>
              <a:t>згадати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Шевченко створив галерею </a:t>
            </a:r>
            <a:r>
              <a:rPr lang="ru-RU" dirty="0" err="1"/>
              <a:t>портретів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портрет </a:t>
            </a:r>
            <a:r>
              <a:rPr lang="ru-RU" dirty="0" err="1"/>
              <a:t>поміщика</a:t>
            </a:r>
            <a:r>
              <a:rPr lang="ru-RU" dirty="0"/>
              <a:t> </a:t>
            </a:r>
            <a:r>
              <a:rPr lang="ru-RU" dirty="0" err="1"/>
              <a:t>П.В.Енгельгарда</a:t>
            </a:r>
            <a:r>
              <a:rPr lang="ru-RU" dirty="0"/>
              <a:t>, </a:t>
            </a:r>
            <a:r>
              <a:rPr lang="ru-RU" dirty="0" err="1"/>
              <a:t>виконаний</a:t>
            </a:r>
            <a:r>
              <a:rPr lang="ru-RU" dirty="0"/>
              <a:t> на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Перед нами гора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. </a:t>
            </a:r>
            <a:r>
              <a:rPr lang="ru-RU" dirty="0" err="1"/>
              <a:t>Одягнений</a:t>
            </a:r>
            <a:r>
              <a:rPr lang="ru-RU" dirty="0"/>
              <a:t> у фрак коричневого </a:t>
            </a:r>
            <a:r>
              <a:rPr lang="ru-RU" dirty="0" err="1"/>
              <a:t>кольору</a:t>
            </a:r>
            <a:r>
              <a:rPr lang="ru-RU" dirty="0"/>
              <a:t>,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видно </a:t>
            </a:r>
            <a:r>
              <a:rPr lang="ru-RU" dirty="0" err="1"/>
              <a:t>синій</a:t>
            </a:r>
            <a:r>
              <a:rPr lang="ru-RU" dirty="0"/>
              <a:t> жилет, на </a:t>
            </a:r>
            <a:r>
              <a:rPr lang="ru-RU" dirty="0" err="1"/>
              <a:t>шиї</a:t>
            </a:r>
            <a:r>
              <a:rPr lang="ru-RU" dirty="0"/>
              <a:t> </a:t>
            </a:r>
            <a:r>
              <a:rPr lang="ru-RU" dirty="0" err="1"/>
              <a:t>елегантно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ліловий</a:t>
            </a:r>
            <a:r>
              <a:rPr lang="ru-RU" dirty="0"/>
              <a:t> шарф, </a:t>
            </a:r>
            <a:r>
              <a:rPr lang="ru-RU" dirty="0" err="1"/>
              <a:t>вираз</a:t>
            </a:r>
            <a:r>
              <a:rPr lang="ru-RU" dirty="0"/>
              <a:t> очей </a:t>
            </a:r>
            <a:r>
              <a:rPr lang="ru-RU" dirty="0" err="1"/>
              <a:t>самозакоханий</a:t>
            </a:r>
            <a:r>
              <a:rPr lang="ru-RU" dirty="0" smtClean="0"/>
              <a:t>.</a:t>
            </a:r>
          </a:p>
          <a:p>
            <a:r>
              <a:rPr lang="ru-RU" dirty="0"/>
              <a:t>"Голова </a:t>
            </a:r>
            <a:r>
              <a:rPr lang="ru-RU" dirty="0" err="1"/>
              <a:t>жінки</a:t>
            </a:r>
            <a:r>
              <a:rPr lang="ru-RU" dirty="0"/>
              <a:t>" –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досконаліший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/>
              <a:t>майстерно</a:t>
            </a:r>
            <a:r>
              <a:rPr lang="ru-RU" dirty="0"/>
              <a:t>,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світлотіні</a:t>
            </a:r>
            <a:r>
              <a:rPr lang="ru-RU" dirty="0"/>
              <a:t> </a:t>
            </a:r>
            <a:r>
              <a:rPr lang="ru-RU" dirty="0" err="1"/>
              <a:t>змодельовано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обрамлене</a:t>
            </a:r>
            <a:r>
              <a:rPr lang="ru-RU" dirty="0"/>
              <a:t> </a:t>
            </a:r>
            <a:r>
              <a:rPr lang="ru-RU" dirty="0" err="1"/>
              <a:t>красивими</a:t>
            </a:r>
            <a:r>
              <a:rPr lang="ru-RU" dirty="0"/>
              <a:t> </a:t>
            </a:r>
            <a:r>
              <a:rPr lang="ru-RU" dirty="0" err="1"/>
              <a:t>гофрованими</a:t>
            </a:r>
            <a:r>
              <a:rPr lang="ru-RU" dirty="0"/>
              <a:t> пасмами </a:t>
            </a:r>
            <a:r>
              <a:rPr lang="ru-RU" dirty="0" err="1"/>
              <a:t>кучерів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характерності</a:t>
            </a:r>
            <a:r>
              <a:rPr lang="ru-RU" dirty="0"/>
              <a:t> образу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поступається</a:t>
            </a:r>
            <a:r>
              <a:rPr lang="ru-RU" dirty="0"/>
              <a:t> перед портретом </a:t>
            </a:r>
            <a:r>
              <a:rPr lang="ru-RU" dirty="0" err="1"/>
              <a:t>П.В.Енгельгарда</a:t>
            </a:r>
            <a:r>
              <a:rPr lang="ru-RU" dirty="0"/>
              <a:t>.</a:t>
            </a:r>
          </a:p>
        </p:txBody>
      </p:sp>
      <p:pic>
        <p:nvPicPr>
          <p:cNvPr id="6146" name="Picture 2" descr="C:\Users\Юля\Desktop\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" y="0"/>
            <a:ext cx="260251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я\Desktop\433px-Taras_Shevchenko_painting_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540096" cy="35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838" y="2492896"/>
            <a:ext cx="5400600" cy="3024336"/>
          </a:xfrm>
          <a:solidFill>
            <a:schemeClr val="bg2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«...Я </a:t>
            </a:r>
            <a:r>
              <a:rPr lang="ru-RU" dirty="0" err="1"/>
              <a:t>намалював</a:t>
            </a:r>
            <a:r>
              <a:rPr lang="ru-RU" dirty="0"/>
              <a:t> Катерину в той час, як вона </a:t>
            </a:r>
            <a:r>
              <a:rPr lang="ru-RU" dirty="0" err="1"/>
              <a:t>попрощалася</a:t>
            </a:r>
            <a:r>
              <a:rPr lang="ru-RU" dirty="0"/>
              <a:t> з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москаликом</a:t>
            </a:r>
            <a:r>
              <a:rPr lang="ru-RU" dirty="0"/>
              <a:t> і </a:t>
            </a:r>
            <a:r>
              <a:rPr lang="ru-RU" dirty="0" err="1"/>
              <a:t>вертається</a:t>
            </a:r>
            <a:r>
              <a:rPr lang="ru-RU" dirty="0"/>
              <a:t> в село, у </a:t>
            </a:r>
            <a:r>
              <a:rPr lang="ru-RU" dirty="0" err="1"/>
              <a:t>царині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куренем </a:t>
            </a:r>
            <a:r>
              <a:rPr lang="ru-RU" dirty="0" err="1"/>
              <a:t>дідусь</a:t>
            </a:r>
            <a:r>
              <a:rPr lang="ru-RU" dirty="0"/>
              <a:t> </a:t>
            </a:r>
            <a:r>
              <a:rPr lang="ru-RU" dirty="0" err="1"/>
              <a:t>сидить</a:t>
            </a:r>
            <a:r>
              <a:rPr lang="ru-RU" dirty="0"/>
              <a:t>, ложечки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струже</a:t>
            </a:r>
            <a:r>
              <a:rPr lang="ru-RU" dirty="0"/>
              <a:t> і </a:t>
            </a:r>
            <a:r>
              <a:rPr lang="ru-RU" dirty="0" err="1"/>
              <a:t>сумно</a:t>
            </a:r>
            <a:r>
              <a:rPr lang="ru-RU" dirty="0"/>
              <a:t> дивиться на Катерину, а вона, </a:t>
            </a:r>
            <a:r>
              <a:rPr lang="ru-RU" dirty="0" err="1"/>
              <a:t>сердешна</a:t>
            </a:r>
            <a:r>
              <a:rPr lang="ru-RU" dirty="0"/>
              <a:t>, </a:t>
            </a:r>
            <a:r>
              <a:rPr lang="ru-RU" dirty="0" err="1"/>
              <a:t>тіль</a:t>
            </a:r>
            <a:r>
              <a:rPr lang="ru-RU" dirty="0"/>
              <a:t> не плаче..., а москаль дере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курява</a:t>
            </a:r>
            <a:r>
              <a:rPr lang="ru-RU" dirty="0"/>
              <a:t> </a:t>
            </a:r>
            <a:r>
              <a:rPr lang="ru-RU" dirty="0" err="1"/>
              <a:t>ляга</a:t>
            </a:r>
            <a:r>
              <a:rPr lang="ru-RU" dirty="0"/>
              <a:t>; собачка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поганенька</a:t>
            </a:r>
            <a:r>
              <a:rPr lang="ru-RU" dirty="0"/>
              <a:t> </a:t>
            </a:r>
            <a:r>
              <a:rPr lang="ru-RU" dirty="0" err="1"/>
              <a:t>доганя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та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гавкає</a:t>
            </a:r>
            <a:r>
              <a:rPr lang="ru-RU" dirty="0"/>
              <a:t>. По </a:t>
            </a:r>
            <a:r>
              <a:rPr lang="ru-RU" dirty="0" err="1"/>
              <a:t>однім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 могила, на </a:t>
            </a:r>
            <a:r>
              <a:rPr lang="ru-RU" dirty="0" err="1"/>
              <a:t>могилі</a:t>
            </a:r>
            <a:r>
              <a:rPr lang="ru-RU" dirty="0"/>
              <a:t> </a:t>
            </a:r>
            <a:r>
              <a:rPr lang="ru-RU" dirty="0" err="1"/>
              <a:t>вітряк</a:t>
            </a:r>
            <a:r>
              <a:rPr lang="ru-RU" dirty="0"/>
              <a:t>, а там </a:t>
            </a:r>
            <a:r>
              <a:rPr lang="ru-RU" dirty="0" err="1"/>
              <a:t>тільки</a:t>
            </a:r>
            <a:r>
              <a:rPr lang="ru-RU" dirty="0"/>
              <a:t> степ </a:t>
            </a:r>
            <a:r>
              <a:rPr lang="ru-RU" dirty="0" err="1"/>
              <a:t>мріє</a:t>
            </a:r>
            <a:r>
              <a:rPr lang="ru-RU" dirty="0"/>
              <a:t>. </a:t>
            </a:r>
            <a:r>
              <a:rPr lang="ru-RU" dirty="0" err="1"/>
              <a:t>Отака</a:t>
            </a:r>
            <a:r>
              <a:rPr lang="ru-RU" dirty="0"/>
              <a:t> моя картина.»</a:t>
            </a:r>
          </a:p>
        </p:txBody>
      </p:sp>
      <p:pic>
        <p:nvPicPr>
          <p:cNvPr id="1026" name="Picture 2" descr="C:\Users\Юля\Desktop\412px-Image-Shevchenko_Kateryna_Olia_1842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059832" cy="44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429" y="2996952"/>
            <a:ext cx="5076056" cy="2913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Визволення</a:t>
            </a:r>
            <a:r>
              <a:rPr lang="ru-RU" b="1" dirty="0"/>
              <a:t> апостола Петра з </a:t>
            </a:r>
            <a:r>
              <a:rPr lang="ru-RU" b="1" dirty="0" err="1"/>
              <a:t>темниці</a:t>
            </a:r>
            <a:r>
              <a:rPr lang="ru-RU" b="1" dirty="0"/>
              <a:t> 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Сюжетом </a:t>
            </a:r>
            <a:r>
              <a:rPr lang="ru-RU" dirty="0" err="1"/>
              <a:t>малюнка</a:t>
            </a:r>
            <a:r>
              <a:rPr lang="ru-RU" dirty="0"/>
              <a:t> є </a:t>
            </a:r>
            <a:r>
              <a:rPr lang="ru-RU" dirty="0" err="1"/>
              <a:t>біблійна</a:t>
            </a:r>
            <a:r>
              <a:rPr lang="ru-RU" dirty="0"/>
              <a:t> легенда,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Ірод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переслідував</a:t>
            </a:r>
            <a:r>
              <a:rPr lang="ru-RU" dirty="0"/>
              <a:t> </a:t>
            </a:r>
            <a:r>
              <a:rPr lang="ru-RU" dirty="0" err="1"/>
              <a:t>віруючих</a:t>
            </a:r>
            <a:r>
              <a:rPr lang="ru-RU" dirty="0"/>
              <a:t>, посадив апостола Петра у </a:t>
            </a:r>
            <a:r>
              <a:rPr lang="ru-RU" dirty="0" err="1"/>
              <a:t>в'язницю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народу </a:t>
            </a:r>
            <a:r>
              <a:rPr lang="ru-RU" dirty="0" err="1"/>
              <a:t>після</a:t>
            </a:r>
            <a:r>
              <a:rPr lang="ru-RU" dirty="0"/>
              <a:t> Пасхи. Четверо </a:t>
            </a:r>
            <a:r>
              <a:rPr lang="ru-RU" dirty="0" err="1"/>
              <a:t>воїнів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стерегли Петра. І коли настала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, а Петро спав 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стражників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дверей </a:t>
            </a:r>
            <a:r>
              <a:rPr lang="ru-RU" dirty="0" err="1"/>
              <a:t>з'явився</a:t>
            </a:r>
            <a:r>
              <a:rPr lang="ru-RU" dirty="0"/>
              <a:t> ангел </a:t>
            </a:r>
            <a:r>
              <a:rPr lang="ru-RU" dirty="0" err="1"/>
              <a:t>Господній</a:t>
            </a:r>
            <a:r>
              <a:rPr lang="ru-RU" dirty="0"/>
              <a:t>, і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осяяло</a:t>
            </a:r>
            <a:r>
              <a:rPr lang="ru-RU" dirty="0"/>
              <a:t> </a:t>
            </a:r>
            <a:r>
              <a:rPr lang="ru-RU" dirty="0" err="1"/>
              <a:t>темницю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Юля\Desktop\681768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51920" cy="46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3399" y="3501008"/>
            <a:ext cx="5184576" cy="305720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Автопортрети</a:t>
            </a:r>
            <a:r>
              <a:rPr lang="ru-RU" b="1" dirty="0"/>
              <a:t> Тараса </a:t>
            </a:r>
            <a:r>
              <a:rPr lang="ru-RU" b="1" dirty="0" err="1"/>
              <a:t>Шевченка</a:t>
            </a:r>
            <a:r>
              <a:rPr lang="ru-RU" dirty="0"/>
              <a:t> —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створював</a:t>
            </a:r>
            <a:r>
              <a:rPr lang="ru-RU" dirty="0"/>
              <a:t> Тарас Шевченко 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 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автопортретів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з них не </a:t>
            </a:r>
            <a:r>
              <a:rPr lang="ru-RU" dirty="0" err="1"/>
              <a:t>дійшли</a:t>
            </a:r>
            <a:r>
              <a:rPr lang="ru-RU" dirty="0"/>
              <a:t> до </a:t>
            </a:r>
            <a:r>
              <a:rPr lang="ru-RU" dirty="0" err="1"/>
              <a:t>нашого</a:t>
            </a:r>
            <a:r>
              <a:rPr lang="ru-RU" dirty="0"/>
              <a:t> часу і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листування</a:t>
            </a:r>
            <a:r>
              <a:rPr lang="ru-RU" dirty="0"/>
              <a:t> художника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спогадів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.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розкидано</a:t>
            </a:r>
            <a:r>
              <a:rPr lang="ru-RU" dirty="0"/>
              <a:t> на берегах </a:t>
            </a:r>
            <a:r>
              <a:rPr lang="ru-RU" dirty="0" err="1"/>
              <a:t>рукописів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 Кобзаря, </a:t>
            </a:r>
            <a:r>
              <a:rPr lang="ru-RU" dirty="0" err="1"/>
              <a:t>листів</a:t>
            </a:r>
            <a:r>
              <a:rPr lang="ru-RU" dirty="0"/>
              <a:t>, на </a:t>
            </a:r>
            <a:r>
              <a:rPr lang="ru-RU" dirty="0" err="1"/>
              <a:t>аркушах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альбомів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малюнках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Юля\Desktop\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702255" cy="47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513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ТАРАС ШЕВЧЕНКО-ХУДОЖНИК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ШЕВЧЕНКО-ХУДОЖНИК</dc:title>
  <dc:creator>Юля</dc:creator>
  <cp:lastModifiedBy>Юля</cp:lastModifiedBy>
  <cp:revision>8</cp:revision>
  <dcterms:created xsi:type="dcterms:W3CDTF">2013-11-05T20:34:36Z</dcterms:created>
  <dcterms:modified xsi:type="dcterms:W3CDTF">2013-11-07T20:59:25Z</dcterms:modified>
</cp:coreProperties>
</file>