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521D09-CA8D-4922-AABD-D07023FE1D6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C0BB31-37EE-4062-AFA5-698C81E6F5B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Тарас Григорьевич </a:t>
            </a:r>
            <a:r>
              <a:rPr lang="ru-RU" sz="4800" b="1" dirty="0" smtClean="0"/>
              <a:t>Шевченко</a:t>
            </a:r>
            <a:br>
              <a:rPr lang="ru-RU" sz="4800" b="1" dirty="0" smtClean="0"/>
            </a:br>
            <a:r>
              <a:rPr lang="ru-RU" sz="3200" b="1" dirty="0" smtClean="0"/>
              <a:t>(1814-1861)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dirty="0"/>
          </a:p>
        </p:txBody>
      </p:sp>
      <p:pic>
        <p:nvPicPr>
          <p:cNvPr id="1030" name="Picture 6" descr="http://ua.comments.ua/img/20110407125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524375" cy="366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ukrstudent.org.ua/wp-content/uploads/2012/03/%D0%91%D0%B0%D1%82%D1%8C%D0%BA%D0%BE-300x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773117" cy="359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Program Files\Microsoft Office\MEDIA\OFFICE12\Lines\BD21495_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6525344"/>
            <a:ext cx="8136904" cy="135615"/>
          </a:xfrm>
          <a:prstGeom prst="rect">
            <a:avLst/>
          </a:prstGeom>
          <a:noFill/>
        </p:spPr>
      </p:pic>
      <p:pic>
        <p:nvPicPr>
          <p:cNvPr id="136194" name="Picture 2" descr="http://www.fine-art-collection.com/library/shevchenko/ill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600400" cy="465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Портрет </a:t>
            </a:r>
            <a:r>
              <a:rPr lang="ru-RU" sz="2000" dirty="0" err="1" smtClean="0"/>
              <a:t>Ганны</a:t>
            </a:r>
            <a:r>
              <a:rPr lang="ru-RU" sz="2000" dirty="0" smtClean="0"/>
              <a:t> Закревской</a:t>
            </a:r>
            <a:br>
              <a:rPr lang="ru-RU" sz="2000" dirty="0" smtClean="0"/>
            </a:br>
            <a:r>
              <a:rPr lang="ru-RU" sz="2000" dirty="0" smtClean="0"/>
              <a:t>Холст, масло.</a:t>
            </a:r>
            <a:endParaRPr lang="ru-RU" sz="2000" dirty="0"/>
          </a:p>
        </p:txBody>
      </p:sp>
      <p:pic>
        <p:nvPicPr>
          <p:cNvPr id="136196" name="Picture 4" descr="http://www.fine-art-collection.com/library/shevchenko/ill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600400" cy="456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Портрет Ильи </a:t>
            </a:r>
            <a:r>
              <a:rPr lang="ru-RU" sz="2000" dirty="0" err="1" smtClean="0"/>
              <a:t>Лизогуба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Холст, Масло.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Program Files\Microsoft Office\MEDIA\OFFICE12\Lines\BD21495_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6525344"/>
            <a:ext cx="8136904" cy="135615"/>
          </a:xfrm>
          <a:prstGeom prst="rect">
            <a:avLst/>
          </a:prstGeom>
          <a:noFill/>
        </p:spPr>
      </p:pic>
      <p:pic>
        <p:nvPicPr>
          <p:cNvPr id="135170" name="Picture 2" descr="http://www.fine-art-collection.com/library/shevchenko/ill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836712"/>
            <a:ext cx="446449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71" name="Picture 3" descr="C:\Program Files\Microsoft Office\MEDIA\OFFICE12\Lines\BD21340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0" y="3395662"/>
            <a:ext cx="4381500" cy="66675"/>
          </a:xfrm>
          <a:prstGeom prst="rect">
            <a:avLst/>
          </a:prstGeom>
          <a:noFill/>
        </p:spPr>
      </p:pic>
      <p:pic>
        <p:nvPicPr>
          <p:cNvPr id="135173" name="Picture 5" descr="http://www.fine-art-collection.com/library/shevchenko/ill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44644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45091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Александровский костел в</a:t>
            </a:r>
          </a:p>
          <a:p>
            <a:pPr algn="ctr"/>
            <a:r>
              <a:rPr lang="ru-RU" sz="2000" dirty="0" smtClean="0"/>
              <a:t> Киеве</a:t>
            </a:r>
            <a:br>
              <a:rPr lang="ru-RU" sz="2000" dirty="0" smtClean="0"/>
            </a:br>
            <a:r>
              <a:rPr lang="ru-RU" sz="2000" dirty="0" smtClean="0"/>
              <a:t>Бумага, акварель.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628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 smtClean="0"/>
              <a:t>Почаевская</a:t>
            </a:r>
            <a:r>
              <a:rPr lang="ru-RU" sz="2000" dirty="0" smtClean="0"/>
              <a:t> лавра с запада</a:t>
            </a:r>
            <a:br>
              <a:rPr lang="ru-RU" sz="2000" dirty="0" smtClean="0"/>
            </a:br>
            <a:r>
              <a:rPr lang="ru-RU" sz="2000" dirty="0" smtClean="0"/>
              <a:t>Бумага, акварель.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Program Files\Microsoft Office\MEDIA\OFFICE12\Lines\BD21495_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6525344"/>
            <a:ext cx="8136904" cy="135615"/>
          </a:xfrm>
          <a:prstGeom prst="rect">
            <a:avLst/>
          </a:prstGeom>
          <a:noFill/>
        </p:spPr>
      </p:pic>
      <p:pic>
        <p:nvPicPr>
          <p:cNvPr id="134146" name="Picture 2" descr="http://www.fine-art-collection.com/library/shevchenko/ill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412776"/>
            <a:ext cx="3901263" cy="2952328"/>
          </a:xfrm>
          <a:prstGeom prst="rect">
            <a:avLst/>
          </a:prstGeom>
          <a:noFill/>
        </p:spPr>
      </p:pic>
      <p:pic>
        <p:nvPicPr>
          <p:cNvPr id="134148" name="Picture 4" descr="http://www.fine-art-collection.com/library/shevchenko/ill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4176464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8691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Воздвиженский монастырь в Полтаве (фрагмент)</a:t>
            </a:r>
            <a:br>
              <a:rPr lang="ru-RU" sz="2000" dirty="0" smtClean="0"/>
            </a:br>
            <a:r>
              <a:rPr lang="ru-RU" sz="2000" dirty="0" smtClean="0"/>
              <a:t>Бумага, акварель, тушь.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8691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Шхуны возле форта </a:t>
            </a:r>
            <a:r>
              <a:rPr lang="ru-RU" sz="2000" dirty="0" err="1" smtClean="0"/>
              <a:t>Кос-Арал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Бумага, акварель.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Шевченко как поэт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5954" name="Picture 2" descr="http://ruskline.ru/images/2013/2538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39552" y="2132856"/>
            <a:ext cx="3528392" cy="437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960" name="Picture 8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083671" cy="347016"/>
          </a:xfrm>
          <a:prstGeom prst="rect">
            <a:avLst/>
          </a:prstGeom>
          <a:noFill/>
        </p:spPr>
      </p:pic>
      <p:pic>
        <p:nvPicPr>
          <p:cNvPr id="125962" name="Picture 10" descr="http://zaxid.net/resources/photos/news/450_DIR/201110/1239229.jp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4860032" y="2204864"/>
            <a:ext cx="363817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Известные произведения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805264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+mj-lt"/>
                <a:cs typeface="Gisha" pitchFamily="34" charset="-79"/>
              </a:rPr>
              <a:t>Гайдамаки</a:t>
            </a:r>
            <a:endParaRPr lang="ru-RU" sz="2800" i="1" dirty="0">
              <a:latin typeface="+mj-lt"/>
              <a:cs typeface="Gisha" pitchFamily="34" charset="-79"/>
            </a:endParaRPr>
          </a:p>
        </p:txBody>
      </p:sp>
      <p:pic>
        <p:nvPicPr>
          <p:cNvPr id="126982" name="Picture 6" descr="http://artefakt.in.ua/images/stories/Blog/news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696344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992" name="Picture 16" descr="http://www.pinakoteka.ru/blog/wp-content/uploads/2009/04/1844-dhcdhudhnoenfdhdhdh-nfnfdh-600x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592288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827584" y="5661248"/>
            <a:ext cx="17595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+mj-lt"/>
              </a:rPr>
              <a:t>Думи мої, </a:t>
            </a:r>
          </a:p>
          <a:p>
            <a:r>
              <a:rPr lang="ru-RU" sz="2800" i="1" dirty="0" smtClean="0">
                <a:latin typeface="+mj-lt"/>
              </a:rPr>
              <a:t>думи мої</a:t>
            </a:r>
            <a:endParaRPr lang="ru-RU" sz="2800" i="1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5805264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>
                <a:latin typeface="+mj-lt"/>
              </a:rPr>
              <a:t>Заповіт</a:t>
            </a:r>
            <a:endParaRPr lang="ru-RU" sz="2800" i="1" dirty="0">
              <a:latin typeface="+mj-lt"/>
            </a:endParaRPr>
          </a:p>
        </p:txBody>
      </p:sp>
      <p:pic>
        <p:nvPicPr>
          <p:cNvPr id="126994" name="Picture 18" descr="http://hata.profi.co.ua/uploads/posts/1297793232_52c8f74b68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44824"/>
            <a:ext cx="287655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C:\Program Files\Microsoft Office\MEDIA\OFFICE12\Lines\BD14845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531376"/>
            <a:ext cx="8640960" cy="3266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869160"/>
            <a:ext cx="1755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+mj-lt"/>
              </a:rPr>
              <a:t>Катерина</a:t>
            </a:r>
            <a:endParaRPr lang="ru-RU" sz="2800" i="1" dirty="0">
              <a:latin typeface="+mj-lt"/>
            </a:endParaRPr>
          </a:p>
        </p:txBody>
      </p:sp>
      <p:pic>
        <p:nvPicPr>
          <p:cNvPr id="128002" name="Picture 2" descr="http://kids.sp.kh.ua/wp-content/uploads/2013/03/58522841_Kozachka_Kat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914650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04" name="Picture 4" descr="C:\Program Files\Microsoft Office\MEDIA\OFFICE12\Lines\BD1484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348180"/>
            <a:ext cx="8496944" cy="3211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19872" y="5445224"/>
            <a:ext cx="2573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>
                <a:latin typeface="+mj-lt"/>
              </a:rPr>
              <a:t>Назар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Стодоля</a:t>
            </a:r>
            <a:endParaRPr lang="ru-RU" sz="2800" i="1" dirty="0">
              <a:latin typeface="+mj-lt"/>
            </a:endParaRPr>
          </a:p>
        </p:txBody>
      </p:sp>
      <p:pic>
        <p:nvPicPr>
          <p:cNvPr id="128006" name="Picture 6" descr="http://www.kazachiy-krug.ru/_mod_files/ce_images/articles/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0768"/>
            <a:ext cx="2880320" cy="389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948264" y="5805264"/>
            <a:ext cx="171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+mj-lt"/>
              </a:rPr>
              <a:t>Наймичка</a:t>
            </a:r>
            <a:endParaRPr lang="ru-RU" sz="2800" i="1" dirty="0">
              <a:latin typeface="+mj-lt"/>
            </a:endParaRPr>
          </a:p>
        </p:txBody>
      </p:sp>
      <p:pic>
        <p:nvPicPr>
          <p:cNvPr id="128008" name="Picture 8" descr="http://vyshivka.at.ua/_ph/3/2/896638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28438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6136" y="1556792"/>
            <a:ext cx="24272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>
                <a:latin typeface="+mj-lt"/>
              </a:rPr>
              <a:t>Якби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ви</a:t>
            </a:r>
            <a:r>
              <a:rPr lang="ru-RU" sz="2800" i="1" dirty="0" smtClean="0">
                <a:latin typeface="+mj-lt"/>
              </a:rPr>
              <a:t> знали,</a:t>
            </a:r>
          </a:p>
          <a:p>
            <a:pPr algn="ctr"/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паничі</a:t>
            </a:r>
            <a:r>
              <a:rPr lang="ru-RU" sz="2800" i="1" dirty="0" smtClean="0">
                <a:latin typeface="+mj-lt"/>
              </a:rPr>
              <a:t> ...</a:t>
            </a:r>
            <a:endParaRPr lang="ru-RU" sz="2800" i="1" dirty="0">
              <a:latin typeface="+mj-lt"/>
            </a:endParaRPr>
          </a:p>
        </p:txBody>
      </p:sp>
      <p:pic>
        <p:nvPicPr>
          <p:cNvPr id="129026" name="Picture 2" descr="http://razom.znaimo.com.ua/tw_files2/urls_46/26/d-25827/25827_html_4e18b5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37379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80112" y="4725144"/>
            <a:ext cx="2653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+mj-lt"/>
              </a:rPr>
              <a:t>Плач </a:t>
            </a:r>
            <a:r>
              <a:rPr lang="ru-RU" sz="2800" i="1" dirty="0" err="1" smtClean="0">
                <a:latin typeface="+mj-lt"/>
              </a:rPr>
              <a:t>Ярославни</a:t>
            </a:r>
            <a:endParaRPr lang="ru-RU" sz="2800" i="1" dirty="0">
              <a:latin typeface="+mj-lt"/>
            </a:endParaRPr>
          </a:p>
        </p:txBody>
      </p:sp>
      <p:pic>
        <p:nvPicPr>
          <p:cNvPr id="129028" name="Picture 4" descr="http://cs316921.userapi.com/v316921204/34b8/i4wNUh6o9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37444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Program Files\Microsoft Office\MEDIA\OFFICE12\Lines\BD1484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348180"/>
            <a:ext cx="8496944" cy="321180"/>
          </a:xfrm>
          <a:prstGeom prst="rect">
            <a:avLst/>
          </a:prstGeom>
          <a:noFill/>
        </p:spPr>
      </p:pic>
      <p:pic>
        <p:nvPicPr>
          <p:cNvPr id="129029" name="Picture 5" descr="C:\Program Files\Microsoft Office\MEDIA\OFFICE12\Lines\BD1488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356992"/>
            <a:ext cx="6624736" cy="110412"/>
          </a:xfrm>
          <a:prstGeom prst="rect">
            <a:avLst/>
          </a:prstGeom>
          <a:noFill/>
        </p:spPr>
      </p:pic>
      <p:pic>
        <p:nvPicPr>
          <p:cNvPr id="129030" name="Picture 6" descr="C:\Program Files\Microsoft Office\MEDIA\OFFICE12\Lines\BD14883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573016"/>
            <a:ext cx="6480720" cy="1080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Шевченко-художник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30058" name="Picture 10" descr="http://vi.ill.in.ua/m/0x0/532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384376" cy="479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0060" name="Picture 12" descr="http://klasna.com/uploads/editor/1096/121581/blog_/t_g__shevchenko_u_ki_v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82766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0063" name="Picture 15" descr="C:\Program Files\Microsoft Office\MEDIA\OFFICE12\Lines\BD21495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6525344"/>
            <a:ext cx="8136904" cy="1356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Работы художника Шевченко</a:t>
            </a:r>
            <a:endParaRPr lang="ru-RU" dirty="0"/>
          </a:p>
        </p:txBody>
      </p:sp>
      <p:pic>
        <p:nvPicPr>
          <p:cNvPr id="131074" name="Picture 2" descr="C:\Program Files\Microsoft Office\MEDIA\OFFICE12\Lines\BD21413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715000" cy="95250"/>
          </a:xfrm>
          <a:prstGeom prst="rect">
            <a:avLst/>
          </a:prstGeom>
          <a:noFill/>
        </p:spPr>
      </p:pic>
      <p:pic>
        <p:nvPicPr>
          <p:cNvPr id="131076" name="Picture 4" descr="http://www.fine-art-collection.com/library/shevchenko/i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176464" cy="300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078" name="Picture 6" descr="http://www.fine-art-collection.com/library/shevchenko/i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4032448" cy="300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5013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Цыганка - </a:t>
            </a:r>
            <a:r>
              <a:rPr lang="ru-RU" sz="2000" dirty="0" err="1" smtClean="0"/>
              <a:t>ворожка</a:t>
            </a:r>
            <a:r>
              <a:rPr lang="ru-RU" sz="2000" dirty="0" smtClean="0"/>
              <a:t> (фрагмент).</a:t>
            </a:r>
            <a:br>
              <a:rPr lang="ru-RU" sz="2000" dirty="0" smtClean="0"/>
            </a:br>
            <a:r>
              <a:rPr lang="ru-RU" sz="2000" dirty="0" smtClean="0"/>
              <a:t>Бумага, акварель.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013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Одалиска</a:t>
            </a:r>
            <a:br>
              <a:rPr lang="ru-RU" sz="2000" dirty="0" smtClean="0"/>
            </a:br>
            <a:r>
              <a:rPr lang="ru-RU" sz="2000" dirty="0" smtClean="0"/>
              <a:t>Бумага, акварель, бронза.</a:t>
            </a:r>
            <a:endParaRPr lang="ru-RU" sz="2000" dirty="0"/>
          </a:p>
        </p:txBody>
      </p:sp>
      <p:pic>
        <p:nvPicPr>
          <p:cNvPr id="9" name="Picture 15" descr="C:\Program Files\Microsoft Office\MEDIA\OFFICE12\Lines\BD21495_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6525344"/>
            <a:ext cx="8136904" cy="1356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www.fine-art-collection.com/library/shevchenko/i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60040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50851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Катерина</a:t>
            </a:r>
            <a:br>
              <a:rPr lang="ru-RU" sz="2000" dirty="0" smtClean="0"/>
            </a:br>
            <a:r>
              <a:rPr lang="ru-RU" sz="2000" dirty="0" smtClean="0"/>
              <a:t>Холст, масло.</a:t>
            </a:r>
            <a:endParaRPr lang="ru-RU" sz="2000" dirty="0"/>
          </a:p>
        </p:txBody>
      </p:sp>
      <p:pic>
        <p:nvPicPr>
          <p:cNvPr id="132100" name="Picture 4" descr="http://www.fine-art-collection.com/library/shevchenko/il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6004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5" descr="C:\Program Files\Microsoft Office\MEDIA\OFFICE12\Lines\BD21495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6525344"/>
            <a:ext cx="8136904" cy="1356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Мария</a:t>
            </a:r>
            <a:br>
              <a:rPr lang="ru-RU" sz="2000" dirty="0" smtClean="0"/>
            </a:br>
            <a:r>
              <a:rPr lang="ru-RU" sz="2000" dirty="0" smtClean="0"/>
              <a:t>Бумага, акварель, бронза.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www.fine-art-collection.com/library/shevchenko/il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2592288" cy="3323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03848" y="1196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Портрет Платона Закревского</a:t>
            </a:r>
            <a:br>
              <a:rPr lang="ru-RU" sz="2000" dirty="0" smtClean="0"/>
            </a:br>
            <a:r>
              <a:rPr lang="ru-RU" sz="2000" dirty="0" smtClean="0"/>
              <a:t>Холст, масло.</a:t>
            </a:r>
            <a:endParaRPr lang="ru-RU" sz="2000" dirty="0"/>
          </a:p>
        </p:txBody>
      </p:sp>
      <p:pic>
        <p:nvPicPr>
          <p:cNvPr id="133123" name="Picture 3" descr="C:\Program Files\Microsoft Office\MEDIA\OFFICE12\Lines\BD2134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4381500" cy="66675"/>
          </a:xfrm>
          <a:prstGeom prst="rect">
            <a:avLst/>
          </a:prstGeom>
          <a:noFill/>
        </p:spPr>
      </p:pic>
      <p:pic>
        <p:nvPicPr>
          <p:cNvPr id="133125" name="Picture 5" descr="http://www.fine-art-collection.com/library/shevchenko/ill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96952"/>
            <a:ext cx="2808312" cy="3428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49411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Автопортрет</a:t>
            </a:r>
            <a:br>
              <a:rPr lang="ru-RU" sz="2000" dirty="0" smtClean="0"/>
            </a:br>
            <a:r>
              <a:rPr lang="ru-RU" sz="2000" dirty="0" smtClean="0"/>
              <a:t>Холст, масло.</a:t>
            </a:r>
            <a:endParaRPr lang="ru-RU" sz="2000" dirty="0"/>
          </a:p>
        </p:txBody>
      </p:sp>
      <p:pic>
        <p:nvPicPr>
          <p:cNvPr id="7" name="Picture 15" descr="C:\Program Files\Microsoft Office\MEDIA\OFFICE12\Lines\BD21495_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6525344"/>
            <a:ext cx="8136904" cy="1356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71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Тарас Григорьевич Шевченко (1814-1861)  </vt:lpstr>
      <vt:lpstr>Шевченко как поэт </vt:lpstr>
      <vt:lpstr>Известные произведения</vt:lpstr>
      <vt:lpstr>Слайд 4</vt:lpstr>
      <vt:lpstr>Слайд 5</vt:lpstr>
      <vt:lpstr>Шевченко-художник </vt:lpstr>
      <vt:lpstr>Работы художника Шевченко</vt:lpstr>
      <vt:lpstr>Слайд 8</vt:lpstr>
      <vt:lpstr>Слайд 9</vt:lpstr>
      <vt:lpstr>Слайд 10</vt:lpstr>
      <vt:lpstr>Слайд 11</vt:lpstr>
      <vt:lpstr>Слайд 12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Григорьевич Шевченко (1814-1861)</dc:title>
  <dc:creator>влада</dc:creator>
  <cp:lastModifiedBy>влада</cp:lastModifiedBy>
  <cp:revision>10</cp:revision>
  <dcterms:created xsi:type="dcterms:W3CDTF">2013-08-29T18:03:10Z</dcterms:created>
  <dcterms:modified xsi:type="dcterms:W3CDTF">2013-08-29T19:28:50Z</dcterms:modified>
</cp:coreProperties>
</file>